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1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872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0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82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8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34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496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89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82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21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10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15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1CD516-AD27-C04B-BDBD-12CEEA24FEE8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3197F2-D5B7-0641-B4F0-E235B9C73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04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AB3522C-4A48-3335-0681-DA517DEB0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" y="0"/>
            <a:ext cx="9142508" cy="68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73D0F-9F4E-22A7-5B18-3DC139B18E7F}"/>
              </a:ext>
            </a:extLst>
          </p:cNvPr>
          <p:cNvSpPr txBox="1"/>
          <p:nvPr/>
        </p:nvSpPr>
        <p:spPr>
          <a:xfrm>
            <a:off x="3799769" y="4178596"/>
            <a:ext cx="154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October 2003</a:t>
            </a:r>
          </a:p>
        </p:txBody>
      </p:sp>
    </p:spTree>
    <p:extLst>
      <p:ext uri="{BB962C8B-B14F-4D97-AF65-F5344CB8AC3E}">
        <p14:creationId xmlns:p14="http://schemas.microsoft.com/office/powerpoint/2010/main" val="209271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28F1035-5365-9248-C6FF-E6CEAD37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" y="0"/>
            <a:ext cx="9142508" cy="68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54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97A2CC7-9025-6B98-CCBD-4A071072F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" y="0"/>
            <a:ext cx="9142508" cy="68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82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50FB5BE-DAC2-4FFD-E4BB-FFFD72FB2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" y="0"/>
            <a:ext cx="9141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12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993C85B-E973-2F88-ED3F-F60EDCDAB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" y="0"/>
            <a:ext cx="9141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98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ue and white schedule&#10;&#10;Description automatically generated">
            <a:extLst>
              <a:ext uri="{FF2B5EF4-FFF2-40B4-BE49-F238E27FC236}">
                <a16:creationId xmlns:a16="http://schemas.microsoft.com/office/drawing/2014/main" id="{DFE89E9D-E7C8-7570-8E1D-2904E5BEE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" y="0"/>
            <a:ext cx="9142508" cy="68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09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ue and white text&#10;&#10;Description automatically generated">
            <a:extLst>
              <a:ext uri="{FF2B5EF4-FFF2-40B4-BE49-F238E27FC236}">
                <a16:creationId xmlns:a16="http://schemas.microsoft.com/office/drawing/2014/main" id="{9C01256D-F7C0-D3AB-484E-50D0AEC37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" y="0"/>
            <a:ext cx="9142508" cy="68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87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p&#10;&#10;Description automatically generated">
            <a:extLst>
              <a:ext uri="{FF2B5EF4-FFF2-40B4-BE49-F238E27FC236}">
                <a16:creationId xmlns:a16="http://schemas.microsoft.com/office/drawing/2014/main" id="{A8AF04DE-45E5-D022-9F34-F4719222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" y="0"/>
            <a:ext cx="9141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37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35D78EB-7D7F-05AD-251B-F772BB76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" y="0"/>
            <a:ext cx="9142508" cy="68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4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D830F62-813A-56EC-C470-96DE3953A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" y="0"/>
            <a:ext cx="9142508" cy="68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24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CA5A082-B1B8-3F38-2421-72B024D1F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" y="0"/>
            <a:ext cx="9142508" cy="68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0C7ACED-327F-9F1E-815B-865FB1733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" y="0"/>
            <a:ext cx="9142508" cy="68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34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9B164032-508F-03C6-0B36-21028331C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" y="0"/>
            <a:ext cx="9141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5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2</Words>
  <Application>Microsoft Macintosh PowerPoint</Application>
  <PresentationFormat>On-screen Show (4:3)</PresentationFormat>
  <Paragraphs>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 Smith</dc:creator>
  <cp:lastModifiedBy>Philip Smith</cp:lastModifiedBy>
  <cp:revision>2</cp:revision>
  <dcterms:created xsi:type="dcterms:W3CDTF">2024-07-14T23:58:19Z</dcterms:created>
  <dcterms:modified xsi:type="dcterms:W3CDTF">2024-07-15T10:06:58Z</dcterms:modified>
</cp:coreProperties>
</file>