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SDor6bqmirfMpE9Zpd6jAymyE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89FA7D-FD90-4CCC-959C-90B92E1FE8E7}">
  <a:tblStyle styleId="{8989FA7D-FD90-4CCC-959C-90B92E1FE8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64D32E6-44A9-4612-9C70-97CF7CEE90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2"/>
  </p:normalViewPr>
  <p:slideViewPr>
    <p:cSldViewPr snapToGrid="0">
      <p:cViewPr varScale="1">
        <p:scale>
          <a:sx n="93" d="100"/>
          <a:sy n="93" d="100"/>
        </p:scale>
        <p:origin x="216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32" Type="http://schemas.openxmlformats.org/officeDocument/2006/relationships/tableStyles" Target="tableStyles.xml"/><Relationship Id="rId28" Type="http://customschemas.google.com/relationships/presentationmetadata" Target="metadata"/><Relationship Id="rId31" Type="http://schemas.openxmlformats.org/officeDocument/2006/relationships/theme" Target="theme/theme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5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32dbc568f_0_73"/>
          <p:cNvSpPr txBox="1">
            <a:spLocks noGrp="1"/>
          </p:cNvSpPr>
          <p:nvPr>
            <p:ph type="sldNum" idx="12"/>
          </p:nvPr>
        </p:nvSpPr>
        <p:spPr>
          <a:xfrm>
            <a:off x="11975337" y="6644041"/>
            <a:ext cx="169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09600" y="764704"/>
            <a:ext cx="109728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09600" y="6525347"/>
            <a:ext cx="2844800" cy="19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165600" y="6525347"/>
            <a:ext cx="3860800" cy="19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737600" y="6525347"/>
            <a:ext cx="2844800" cy="19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8">
            <a:extLst>
              <a:ext uri="{FF2B5EF4-FFF2-40B4-BE49-F238E27FC236}">
                <a16:creationId xmlns:a16="http://schemas.microsoft.com/office/drawing/2014/main" id="{675BDB83-AD50-14F9-B407-B93FDDA94E6B}"/>
              </a:ext>
            </a:extLst>
          </p:cNvPr>
          <p:cNvSpPr txBox="1"/>
          <p:nvPr/>
        </p:nvSpPr>
        <p:spPr>
          <a:xfrm>
            <a:off x="3066704" y="176171"/>
            <a:ext cx="5998800" cy="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3600"/>
            </a:pPr>
            <a:r>
              <a:rPr lang="en" sz="4800" b="1">
                <a:latin typeface="Calibri"/>
                <a:ea typeface="Calibri"/>
                <a:cs typeface="Calibri"/>
                <a:sym typeface="Calibri"/>
              </a:rPr>
              <a:t>RouteViews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oogle Shape;122;p8">
            <a:extLst>
              <a:ext uri="{FF2B5EF4-FFF2-40B4-BE49-F238E27FC236}">
                <a16:creationId xmlns:a16="http://schemas.microsoft.com/office/drawing/2014/main" id="{352CDC7A-C976-284C-D7EF-BFD1BDA3C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735775"/>
              </p:ext>
            </p:extLst>
          </p:nvPr>
        </p:nvGraphicFramePr>
        <p:xfrm>
          <a:off x="526723" y="1059206"/>
          <a:ext cx="8050500" cy="43487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400" b="1" u="none" strike="noStrike" cap="none" dirty="0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ASN</a:t>
                      </a:r>
                      <a:endParaRPr sz="2400" b="1" u="none" strike="noStrike" cap="none" dirty="0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4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6447</a:t>
                      </a:r>
                      <a:endParaRPr sz="2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b="1" u="none" strike="noStrike" cap="none" dirty="0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Profile</a:t>
                      </a:r>
                      <a:endParaRPr sz="1900" u="none" strike="noStrike" cap="none" dirty="0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Educational/Research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b="1" u="none" strike="noStrike" cap="none" dirty="0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Volume</a:t>
                      </a:r>
                      <a:endParaRPr sz="1900" u="none" strike="noStrike" cap="none" dirty="0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100Mbps</a:t>
                      </a:r>
                      <a:endParaRPr sz="1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b="1" u="none" strike="noStrike" cap="none" dirty="0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Policy</a:t>
                      </a:r>
                      <a:endParaRPr sz="1900" u="none" strike="noStrike" cap="none" dirty="0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i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Selective</a:t>
                      </a:r>
                      <a:r>
                        <a:rPr lang="en" sz="19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" sz="19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and give </a:t>
                      </a:r>
                      <a:r>
                        <a:rPr lang="en" sz="19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 </a:t>
                      </a:r>
                      <a:r>
                        <a:rPr lang="en" sz="19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routes please)</a:t>
                      </a:r>
                      <a:endParaRPr sz="19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Locations</a:t>
                      </a:r>
                      <a:endParaRPr sz="19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~50+ </a:t>
                      </a:r>
                      <a:r>
                        <a:rPr lang="en" sz="19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IXes</a:t>
                      </a: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around the world (more planned in 2026)</a:t>
                      </a:r>
                      <a:endParaRPr sz="1600" u="none" strike="noStrike" cap="none" dirty="0"/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b="1" u="none" strike="noStrike" cap="none" dirty="0" err="1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</a:t>
                      </a:r>
                      <a:r>
                        <a:rPr lang="en" sz="1900" b="1" u="none" strike="noStrike" cap="none" dirty="0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Entry</a:t>
                      </a:r>
                      <a:endParaRPr sz="1900" u="none" strike="noStrike" cap="none" dirty="0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https://as6447.peeringdb.com</a:t>
                      </a:r>
                      <a:endParaRPr sz="1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Information</a:t>
                      </a:r>
                      <a:endParaRPr sz="19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Nina </a:t>
                      </a:r>
                      <a:r>
                        <a:rPr lang="en" sz="19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Bargisen</a:t>
                      </a: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Philip Smith, Owen Conway, Hans Kuhn     &lt;</a:t>
                      </a:r>
                      <a:r>
                        <a:rPr lang="en" sz="19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help@routeviews.org</a:t>
                      </a:r>
                      <a:r>
                        <a:rPr lang="en" sz="19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1600" u="none" strike="noStrike" cap="none" dirty="0"/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Google Shape;123;p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D46498-3F71-F1A2-627C-123D402DA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7567" y="171451"/>
            <a:ext cx="1267884" cy="126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4;p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C908B27-3B88-3E02-3E8C-42B52B49FB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7123" y="5473551"/>
            <a:ext cx="1339945" cy="1339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125;p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BA346D3-A600-CC34-AA83-FE54AFA175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0737" y="5468409"/>
            <a:ext cx="1332303" cy="1339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6D6F6978-F3C2-C024-9871-7ED885147188}"/>
              </a:ext>
            </a:extLst>
          </p:cNvPr>
          <p:cNvSpPr txBox="1"/>
          <p:nvPr/>
        </p:nvSpPr>
        <p:spPr>
          <a:xfrm>
            <a:off x="11055392" y="6345867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</a:t>
            </a:r>
            <a:endParaRPr sz="1867" dirty="0"/>
          </a:p>
        </p:txBody>
      </p:sp>
      <p:sp>
        <p:nvSpPr>
          <p:cNvPr id="17" name="Google Shape;129;p8">
            <a:extLst>
              <a:ext uri="{FF2B5EF4-FFF2-40B4-BE49-F238E27FC236}">
                <a16:creationId xmlns:a16="http://schemas.microsoft.com/office/drawing/2014/main" id="{569EAA16-57AC-E00A-C766-C3EB7973AF27}"/>
              </a:ext>
            </a:extLst>
          </p:cNvPr>
          <p:cNvSpPr txBox="1"/>
          <p:nvPr/>
        </p:nvSpPr>
        <p:spPr>
          <a:xfrm>
            <a:off x="6754668" y="6345867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" sz="21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Hans</a:t>
            </a:r>
            <a:endParaRPr sz="1867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7C60E82-3D34-A68A-4128-3DBB362FE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682" y="5460767"/>
            <a:ext cx="1347587" cy="1347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06D96BE9-BA14-E492-288B-CA42C850C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9248"/>
          <a:stretch/>
        </p:blipFill>
        <p:spPr>
          <a:xfrm>
            <a:off x="9315883" y="5468409"/>
            <a:ext cx="1339945" cy="1339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129;p8">
            <a:extLst>
              <a:ext uri="{FF2B5EF4-FFF2-40B4-BE49-F238E27FC236}">
                <a16:creationId xmlns:a16="http://schemas.microsoft.com/office/drawing/2014/main" id="{65DAD6E6-56E7-AC2C-2063-06C7BD772B4C}"/>
              </a:ext>
            </a:extLst>
          </p:cNvPr>
          <p:cNvSpPr txBox="1"/>
          <p:nvPr/>
        </p:nvSpPr>
        <p:spPr>
          <a:xfrm>
            <a:off x="9567110" y="6345867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" sz="21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Owen</a:t>
            </a:r>
            <a:endParaRPr sz="1867" dirty="0">
              <a:solidFill>
                <a:schemeClr val="bg1"/>
              </a:solidFill>
            </a:endParaRPr>
          </a:p>
        </p:txBody>
      </p:sp>
      <p:sp>
        <p:nvSpPr>
          <p:cNvPr id="11" name="Google Shape;156;p32">
            <a:extLst>
              <a:ext uri="{FF2B5EF4-FFF2-40B4-BE49-F238E27FC236}">
                <a16:creationId xmlns:a16="http://schemas.microsoft.com/office/drawing/2014/main" id="{ED03E689-2459-BCD5-16EB-67BF9EABB654}"/>
              </a:ext>
            </a:extLst>
          </p:cNvPr>
          <p:cNvSpPr txBox="1"/>
          <p:nvPr/>
        </p:nvSpPr>
        <p:spPr>
          <a:xfrm rot="-677">
            <a:off x="-104" y="0"/>
            <a:ext cx="2032000" cy="533200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 dirty="0">
                <a:solidFill>
                  <a:srgbClr val="FFFFFF"/>
                </a:solidFill>
              </a:rPr>
              <a:t>RESEARCH</a:t>
            </a:r>
            <a:endParaRPr sz="2133" dirty="0">
              <a:solidFill>
                <a:srgbClr val="FFFFFF"/>
              </a:solidFill>
            </a:endParaRP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2D355B7-D80B-8BD2-3008-E5597ECE6856}"/>
              </a:ext>
            </a:extLst>
          </p:cNvPr>
          <p:cNvSpPr txBox="1"/>
          <p:nvPr/>
        </p:nvSpPr>
        <p:spPr>
          <a:xfrm>
            <a:off x="8019991" y="6317429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" sz="21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Nina</a:t>
            </a:r>
            <a:endParaRPr sz="1867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A3EF4-C322-4517-8069-45915A745BD2}"/>
              </a:ext>
            </a:extLst>
          </p:cNvPr>
          <p:cNvSpPr txBox="1"/>
          <p:nvPr/>
        </p:nvSpPr>
        <p:spPr>
          <a:xfrm>
            <a:off x="773723" y="5625961"/>
            <a:ext cx="337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Recent Updates: Collector at IIX Jakarta</a:t>
            </a:r>
          </a:p>
        </p:txBody>
      </p:sp>
    </p:spTree>
    <p:extLst>
      <p:ext uri="{BB962C8B-B14F-4D97-AF65-F5344CB8AC3E}">
        <p14:creationId xmlns:p14="http://schemas.microsoft.com/office/powerpoint/2010/main" val="259447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79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HKNOG 14.0 Peering Personals Template</dc:title>
  <dc:subject/>
  <dc:creator>HKNOG</dc:creator>
  <cp:keywords/>
  <dc:description/>
  <cp:lastModifiedBy>Nina Bargisen</cp:lastModifiedBy>
  <cp:revision>7</cp:revision>
  <dcterms:created xsi:type="dcterms:W3CDTF">2016-02-04T07:49:00Z</dcterms:created>
  <dcterms:modified xsi:type="dcterms:W3CDTF">2025-12-07T16:38:02Z</dcterms:modified>
  <cp:category/>
</cp:coreProperties>
</file>