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95" r:id="rId13"/>
    <p:sldId id="29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2" r:id="rId38"/>
  </p:sldIdLst>
  <p:sldSz cx="9144000" cy="5143500" type="screen16x9"/>
  <p:notesSz cx="6858000" cy="9144000"/>
  <p:embeddedFontLst>
    <p:embeddedFont>
      <p:font typeface="Arial Black" panose="020B0604020202020204" pitchFamily="34" charset="0"/>
      <p:regular r:id="rId40"/>
      <p:bold r:id="rId41"/>
    </p:embeddedFont>
    <p:embeddedFont>
      <p:font typeface="Bebas Neue" panose="020B0606020202050201" pitchFamily="34" charset="77"/>
      <p:regular r:id="rId42"/>
    </p:embeddedFont>
    <p:embeddedFont>
      <p:font typeface="Calibri" panose="020F0502020204030204" pitchFamily="34" charset="0"/>
      <p:regular r:id="rId43"/>
      <p:bold r:id="rId44"/>
      <p:italic r:id="rId45"/>
      <p:boldItalic r:id="rId46"/>
    </p:embeddedFont>
    <p:embeddedFont>
      <p:font typeface="Verdana" panose="020B060403050404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hdMrnd2XfY7nYRUJ/Rrky7a+a4B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15"/>
    <p:restoredTop sz="94694"/>
  </p:normalViewPr>
  <p:slideViewPr>
    <p:cSldViewPr snapToGrid="0">
      <p:cViewPr varScale="1">
        <p:scale>
          <a:sx n="161" d="100"/>
          <a:sy n="161" d="100"/>
        </p:scale>
        <p:origin x="1080" y="176"/>
      </p:cViewPr>
      <p:guideLst>
        <p:guide orient="horz" pos="162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4" name="Google Shape;34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22de6155fc6_0_14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g22de6155fc6_0_14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0" name="Google Shape;460;g22de6155fc6_0_14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22de6155fc6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g22de6155fc6_0_1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8" name="Google Shape;468;g22de6155fc6_0_1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22de6155fc6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g22de6155fc6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8" name="Google Shape;448;g22de6155fc6_0_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extLst>
      <p:ext uri="{BB962C8B-B14F-4D97-AF65-F5344CB8AC3E}">
        <p14:creationId xmlns:p14="http://schemas.microsoft.com/office/powerpoint/2010/main" val="1009916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22de6155fc6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g22de6155fc6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8" name="Google Shape;448;g22de6155fc6_0_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extLst>
      <p:ext uri="{BB962C8B-B14F-4D97-AF65-F5344CB8AC3E}">
        <p14:creationId xmlns:p14="http://schemas.microsoft.com/office/powerpoint/2010/main" val="711579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2de6155fc6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g22de6155fc6_0_1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9" name="Google Shape;479;g22de6155fc6_0_1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22de6155fc6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g22de6155fc6_0_1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0" name="Google Shape;490;g22de6155fc6_0_1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22de6155fc6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g22de6155fc6_0_1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3" name="Google Shape;503;g22de6155fc6_0_1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24ef2e4e8e9_1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24ef2e4e8e9_1_3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4" name="Google Shape;514;g24ef2e4e8e9_1_39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24ef2e4e8e9_1_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24ef2e4e8e9_1_40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4" name="Google Shape;524;g24ef2e4e8e9_1_40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24ef2e4e8e9_1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g24ef2e4e8e9_1_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Collectors use BMP to send messages to OpenBMPd servers</a:t>
            </a:r>
            <a:endParaRPr/>
          </a:p>
          <a:p>
            <a:pPr marL="0" lvl="0" indent="0" algn="l" rtl="0">
              <a:spcBef>
                <a:spcPts val="0"/>
              </a:spcBef>
              <a:spcAft>
                <a:spcPts val="0"/>
              </a:spcAft>
              <a:buNone/>
            </a:pPr>
            <a:endParaRPr/>
          </a:p>
          <a:p>
            <a:pPr marL="0" lvl="0" indent="0" algn="l" rtl="0">
              <a:spcBef>
                <a:spcPts val="0"/>
              </a:spcBef>
              <a:spcAft>
                <a:spcPts val="0"/>
              </a:spcAft>
              <a:buNone/>
            </a:pPr>
            <a:r>
              <a:rPr lang="en-US"/>
              <a:t>OpenBMP currently supported by CAIDA (Center for Applied Internet Data Analysis) in conjunction with RouteViews</a:t>
            </a:r>
            <a:endParaRPr/>
          </a:p>
          <a:p>
            <a:pPr marL="0" lvl="0" indent="0" algn="l" rtl="0">
              <a:spcBef>
                <a:spcPts val="0"/>
              </a:spcBef>
              <a:spcAft>
                <a:spcPts val="0"/>
              </a:spcAft>
              <a:buNone/>
            </a:pPr>
            <a:endParaRPr/>
          </a:p>
          <a:p>
            <a:pPr marL="0" lvl="0" indent="0" algn="l" rtl="0">
              <a:spcBef>
                <a:spcPts val="0"/>
              </a:spcBef>
              <a:spcAft>
                <a:spcPts val="0"/>
              </a:spcAft>
              <a:buNone/>
            </a:pPr>
            <a:r>
              <a:rPr lang="en-US"/>
              <a:t>Allows high level of specificity/granularity</a:t>
            </a:r>
            <a:endParaRPr/>
          </a:p>
        </p:txBody>
      </p:sp>
      <p:sp>
        <p:nvSpPr>
          <p:cNvPr id="532" name="Google Shape;532;g24ef2e4e8e9_1_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0" name="Google Shape;3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24ef2e4e8e9_1_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2" name="Google Shape;542;g24ef2e4e8e9_1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24ef2e4e8e9_1_4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2" name="Google Shape;552;g24ef2e4e8e9_1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24ef2e4e8e9_1_4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24ef2e4e8e9_1_4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3" name="Google Shape;563;g24ef2e4e8e9_1_43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24ef2e4e8e9_1_4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24ef2e4e8e9_1_4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3" name="Google Shape;573;g24ef2e4e8e9_1_42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24ef2e4e8e9_1_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24ef2e4e8e9_1_4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2" name="Google Shape;582;g24ef2e4e8e9_1_45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24ef2e4e8e9_1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24ef2e4e8e9_1_48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2" name="Google Shape;592;g24ef2e4e8e9_1_48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24ef2e4e8e9_1_4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24ef2e4e8e9_1_46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2" name="Google Shape;602;g24ef2e4e8e9_1_46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222c3f2cee4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g222c3f2cee4_1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2" name="Google Shape;612;g222c3f2cee4_1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222c3f2cee4_1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g222c3f2cee4_1_1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6" name="Google Shape;626;g222c3f2cee4_1_1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222c3f2cee4_1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g222c3f2cee4_1_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6" name="Google Shape;636;g222c3f2cee4_1_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2de6155fc6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g22de6155fc6_0_2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4" name="Google Shape;374;g22de6155fc6_0_2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222c3f2cee4_1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9" name="Google Shape;649;g222c3f2cee4_1_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0" name="Google Shape;650;g222c3f2cee4_1_9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222c3f2cee4_1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9" name="Google Shape;659;g222c3f2cee4_1_1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0" name="Google Shape;660;g222c3f2cee4_1_1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222c3f2cee4_1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9" name="Google Shape;669;g222c3f2cee4_1_1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0" name="Google Shape;670;g222c3f2cee4_1_1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222c3f2cee4_1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9" name="Google Shape;679;g222c3f2cee4_1_1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0" name="Google Shape;680;g222c3f2cee4_1_1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3" name="Google Shape;69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24ef2e4e8e9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3" name="Google Shape;703;g24ef2e4e8e9_1_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4" name="Google Shape;704;g24ef2e4e8e9_1_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24ef2e4e8e9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4" name="Google Shape;714;g24ef2e4e8e9_1_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5" name="Google Shape;715;g24ef2e4e8e9_1_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22de6155fc6_0_2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3" name="Google Shape;743;g22de6155fc6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2de6155fc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g22de6155fc6_0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5" name="Google Shape;385;g22de6155fc6_0_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2de6155fc6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5" name="Google Shape;395;g22de6155fc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22de6155fc6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g22de6155fc6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7" name="Google Shape;407;g22de6155fc6_0_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2de6155fc6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g22de6155fc6_0_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0" name="Google Shape;420;g22de6155fc6_0_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22de6155fc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g22de6155fc6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g22de6155fc6_0_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22de6155fc6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g22de6155fc6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8" name="Google Shape;448;g22de6155fc6_0_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pic>
        <p:nvPicPr>
          <p:cNvPr id="20" name="Google Shape;20;p9"/>
          <p:cNvPicPr preferRelativeResize="0"/>
          <p:nvPr/>
        </p:nvPicPr>
        <p:blipFill rotWithShape="1">
          <a:blip r:embed="rId2">
            <a:alphaModFix/>
          </a:blip>
          <a:srcRect/>
          <a:stretch/>
        </p:blipFill>
        <p:spPr>
          <a:xfrm>
            <a:off x="0" y="0"/>
            <a:ext cx="9144000" cy="5162550"/>
          </a:xfrm>
          <a:prstGeom prst="rect">
            <a:avLst/>
          </a:prstGeom>
          <a:noFill/>
          <a:ln>
            <a:noFill/>
          </a:ln>
        </p:spPr>
      </p:pic>
      <p:sp>
        <p:nvSpPr>
          <p:cNvPr id="21" name="Google Shape;21;p9"/>
          <p:cNvSpPr txBox="1">
            <a:spLocks noGrp="1"/>
          </p:cNvSpPr>
          <p:nvPr>
            <p:ph type="ctrTitle"/>
          </p:nvPr>
        </p:nvSpPr>
        <p:spPr>
          <a:xfrm>
            <a:off x="685800" y="1597820"/>
            <a:ext cx="7772400" cy="110251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262626"/>
              </a:buClr>
              <a:buSzPts val="3200"/>
              <a:buFont typeface="Arial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9"/>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10000"/>
              </a:lnSpc>
              <a:spcBef>
                <a:spcPts val="0"/>
              </a:spcBef>
              <a:spcAft>
                <a:spcPts val="0"/>
              </a:spcAft>
              <a:buClr>
                <a:srgbClr val="7F7F7F"/>
              </a:buClr>
              <a:buSzPts val="1400"/>
              <a:buNone/>
              <a:defRPr>
                <a:solidFill>
                  <a:srgbClr val="7F7F7F"/>
                </a:solidFill>
              </a:defRPr>
            </a:lvl1pPr>
            <a:lvl2pPr lvl="1" algn="ctr">
              <a:lnSpc>
                <a:spcPct val="110000"/>
              </a:lnSpc>
              <a:spcBef>
                <a:spcPts val="0"/>
              </a:spcBef>
              <a:spcAft>
                <a:spcPts val="0"/>
              </a:spcAft>
              <a:buClr>
                <a:srgbClr val="888888"/>
              </a:buClr>
              <a:buSzPts val="1400"/>
              <a:buNone/>
              <a:defRPr>
                <a:solidFill>
                  <a:srgbClr val="888888"/>
                </a:solidFill>
              </a:defRPr>
            </a:lvl2pPr>
            <a:lvl3pPr lvl="2" algn="ctr">
              <a:lnSpc>
                <a:spcPct val="110000"/>
              </a:lnSpc>
              <a:spcBef>
                <a:spcPts val="0"/>
              </a:spcBef>
              <a:spcAft>
                <a:spcPts val="0"/>
              </a:spcAft>
              <a:buClr>
                <a:srgbClr val="888888"/>
              </a:buClr>
              <a:buSzPts val="1400"/>
              <a:buNone/>
              <a:defRPr>
                <a:solidFill>
                  <a:srgbClr val="888888"/>
                </a:solidFill>
              </a:defRPr>
            </a:lvl3pPr>
            <a:lvl4pPr lvl="3" algn="ctr">
              <a:lnSpc>
                <a:spcPct val="110000"/>
              </a:lnSpc>
              <a:spcBef>
                <a:spcPts val="0"/>
              </a:spcBef>
              <a:spcAft>
                <a:spcPts val="0"/>
              </a:spcAft>
              <a:buClr>
                <a:srgbClr val="888888"/>
              </a:buClr>
              <a:buSzPts val="1400"/>
              <a:buNone/>
              <a:defRPr>
                <a:solidFill>
                  <a:srgbClr val="888888"/>
                </a:solidFill>
              </a:defRPr>
            </a:lvl4pPr>
            <a:lvl5pPr lvl="4" algn="ctr">
              <a:lnSpc>
                <a:spcPct val="110000"/>
              </a:lnSpc>
              <a:spcBef>
                <a:spcPts val="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3" name="Google Shape;23;p9"/>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9"/>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Title Only">
  <p:cSld name="6_Title Only">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8"/>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8"/>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5" name="Google Shape;85;p18"/>
          <p:cNvSpPr txBox="1">
            <a:spLocks noGrp="1"/>
          </p:cNvSpPr>
          <p:nvPr>
            <p:ph type="body" idx="1"/>
          </p:nvPr>
        </p:nvSpPr>
        <p:spPr>
          <a:xfrm>
            <a:off x="533400" y="1352550"/>
            <a:ext cx="2217906" cy="28416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Font typeface="Bebas Neue"/>
              <a:buNone/>
              <a:defRPr sz="1500" b="0" i="0" baseline="0">
                <a:solidFill>
                  <a:srgbClr val="92D050"/>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86" name="Google Shape;86;p18"/>
          <p:cNvSpPr txBox="1">
            <a:spLocks noGrp="1"/>
          </p:cNvSpPr>
          <p:nvPr>
            <p:ph type="body" idx="2"/>
          </p:nvPr>
        </p:nvSpPr>
        <p:spPr>
          <a:xfrm>
            <a:off x="533400" y="1581150"/>
            <a:ext cx="2743200" cy="6096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Font typeface="Arial"/>
              <a:buNone/>
              <a:defRPr sz="1100">
                <a:solidFill>
                  <a:srgbClr val="262626"/>
                </a:solidFill>
                <a:latin typeface="Arial"/>
                <a:ea typeface="Arial"/>
                <a:cs typeface="Arial"/>
                <a:sym typeface="Arial"/>
              </a:defRPr>
            </a:lvl1pPr>
            <a:lvl2pPr marL="914400" lvl="1" indent="-228600" algn="l">
              <a:lnSpc>
                <a:spcPct val="110000"/>
              </a:lnSpc>
              <a:spcBef>
                <a:spcPts val="0"/>
              </a:spcBef>
              <a:spcAft>
                <a:spcPts val="0"/>
              </a:spcAft>
              <a:buClr>
                <a:srgbClr val="262626"/>
              </a:buClr>
              <a:buSzPts val="1400"/>
              <a:buFont typeface="Arial"/>
              <a:buNone/>
              <a:defRPr/>
            </a:lvl2pPr>
            <a:lvl3pPr marL="1371600" lvl="2" indent="-228600" algn="l">
              <a:lnSpc>
                <a:spcPct val="110000"/>
              </a:lnSpc>
              <a:spcBef>
                <a:spcPts val="0"/>
              </a:spcBef>
              <a:spcAft>
                <a:spcPts val="0"/>
              </a:spcAft>
              <a:buClr>
                <a:srgbClr val="262626"/>
              </a:buClr>
              <a:buSzPts val="1400"/>
              <a:buFont typeface="Arial"/>
              <a:buNone/>
              <a:defRPr/>
            </a:lvl3pPr>
            <a:lvl4pPr marL="1828800" lvl="3" indent="-228600" algn="l">
              <a:lnSpc>
                <a:spcPct val="110000"/>
              </a:lnSpc>
              <a:spcBef>
                <a:spcPts val="0"/>
              </a:spcBef>
              <a:spcAft>
                <a:spcPts val="0"/>
              </a:spcAft>
              <a:buClr>
                <a:srgbClr val="262626"/>
              </a:buClr>
              <a:buSzPts val="1400"/>
              <a:buFont typeface="Arial"/>
              <a:buNone/>
              <a:defRPr/>
            </a:lvl4pPr>
            <a:lvl5pPr marL="2286000" lvl="4" indent="-228600" algn="l">
              <a:lnSpc>
                <a:spcPct val="110000"/>
              </a:lnSpc>
              <a:spcBef>
                <a:spcPts val="0"/>
              </a:spcBef>
              <a:spcAft>
                <a:spcPts val="0"/>
              </a:spcAft>
              <a:buClr>
                <a:srgbClr val="262626"/>
              </a:buClr>
              <a:buSzPts val="1400"/>
              <a:buFont typeface="Arial"/>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7" name="Google Shape;87;p18"/>
          <p:cNvSpPr txBox="1">
            <a:spLocks noGrp="1"/>
          </p:cNvSpPr>
          <p:nvPr>
            <p:ph type="body" idx="3"/>
          </p:nvPr>
        </p:nvSpPr>
        <p:spPr>
          <a:xfrm>
            <a:off x="533400" y="2419350"/>
            <a:ext cx="2217906" cy="28416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Font typeface="Bebas Neue"/>
              <a:buNone/>
              <a:defRPr sz="1500" b="0" i="0" baseline="0">
                <a:solidFill>
                  <a:srgbClr val="92D050"/>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88" name="Google Shape;88;p18"/>
          <p:cNvSpPr txBox="1">
            <a:spLocks noGrp="1"/>
          </p:cNvSpPr>
          <p:nvPr>
            <p:ph type="body" idx="4"/>
          </p:nvPr>
        </p:nvSpPr>
        <p:spPr>
          <a:xfrm>
            <a:off x="533400" y="2647950"/>
            <a:ext cx="2743200" cy="6096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Font typeface="Arial"/>
              <a:buNone/>
              <a:defRPr sz="1100">
                <a:solidFill>
                  <a:srgbClr val="262626"/>
                </a:solidFill>
                <a:latin typeface="Arial"/>
                <a:ea typeface="Arial"/>
                <a:cs typeface="Arial"/>
                <a:sym typeface="Arial"/>
              </a:defRPr>
            </a:lvl1pPr>
            <a:lvl2pPr marL="914400" lvl="1" indent="-228600" algn="l">
              <a:lnSpc>
                <a:spcPct val="110000"/>
              </a:lnSpc>
              <a:spcBef>
                <a:spcPts val="0"/>
              </a:spcBef>
              <a:spcAft>
                <a:spcPts val="0"/>
              </a:spcAft>
              <a:buClr>
                <a:srgbClr val="262626"/>
              </a:buClr>
              <a:buSzPts val="1400"/>
              <a:buFont typeface="Arial"/>
              <a:buNone/>
              <a:defRPr/>
            </a:lvl2pPr>
            <a:lvl3pPr marL="1371600" lvl="2" indent="-228600" algn="l">
              <a:lnSpc>
                <a:spcPct val="110000"/>
              </a:lnSpc>
              <a:spcBef>
                <a:spcPts val="0"/>
              </a:spcBef>
              <a:spcAft>
                <a:spcPts val="0"/>
              </a:spcAft>
              <a:buClr>
                <a:srgbClr val="262626"/>
              </a:buClr>
              <a:buSzPts val="1400"/>
              <a:buFont typeface="Arial"/>
              <a:buNone/>
              <a:defRPr/>
            </a:lvl3pPr>
            <a:lvl4pPr marL="1828800" lvl="3" indent="-228600" algn="l">
              <a:lnSpc>
                <a:spcPct val="110000"/>
              </a:lnSpc>
              <a:spcBef>
                <a:spcPts val="0"/>
              </a:spcBef>
              <a:spcAft>
                <a:spcPts val="0"/>
              </a:spcAft>
              <a:buClr>
                <a:srgbClr val="262626"/>
              </a:buClr>
              <a:buSzPts val="1400"/>
              <a:buFont typeface="Arial"/>
              <a:buNone/>
              <a:defRPr/>
            </a:lvl4pPr>
            <a:lvl5pPr marL="2286000" lvl="4" indent="-228600" algn="l">
              <a:lnSpc>
                <a:spcPct val="110000"/>
              </a:lnSpc>
              <a:spcBef>
                <a:spcPts val="0"/>
              </a:spcBef>
              <a:spcAft>
                <a:spcPts val="0"/>
              </a:spcAft>
              <a:buClr>
                <a:srgbClr val="262626"/>
              </a:buClr>
              <a:buSzPts val="1400"/>
              <a:buFont typeface="Arial"/>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9" name="Google Shape;89;p18"/>
          <p:cNvSpPr txBox="1">
            <a:spLocks noGrp="1"/>
          </p:cNvSpPr>
          <p:nvPr>
            <p:ph type="body" idx="5"/>
          </p:nvPr>
        </p:nvSpPr>
        <p:spPr>
          <a:xfrm>
            <a:off x="533400" y="3486150"/>
            <a:ext cx="2217906" cy="28416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Font typeface="Bebas Neue"/>
              <a:buNone/>
              <a:defRPr sz="1500" b="0" i="0" baseline="0">
                <a:solidFill>
                  <a:srgbClr val="92D050"/>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90" name="Google Shape;90;p18"/>
          <p:cNvSpPr txBox="1">
            <a:spLocks noGrp="1"/>
          </p:cNvSpPr>
          <p:nvPr>
            <p:ph type="body" idx="6"/>
          </p:nvPr>
        </p:nvSpPr>
        <p:spPr>
          <a:xfrm>
            <a:off x="533400" y="3714750"/>
            <a:ext cx="2743200" cy="6096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Font typeface="Arial"/>
              <a:buNone/>
              <a:defRPr sz="1100">
                <a:solidFill>
                  <a:srgbClr val="262626"/>
                </a:solidFill>
                <a:latin typeface="Arial"/>
                <a:ea typeface="Arial"/>
                <a:cs typeface="Arial"/>
                <a:sym typeface="Arial"/>
              </a:defRPr>
            </a:lvl1pPr>
            <a:lvl2pPr marL="914400" lvl="1" indent="-228600" algn="l">
              <a:lnSpc>
                <a:spcPct val="110000"/>
              </a:lnSpc>
              <a:spcBef>
                <a:spcPts val="0"/>
              </a:spcBef>
              <a:spcAft>
                <a:spcPts val="0"/>
              </a:spcAft>
              <a:buClr>
                <a:srgbClr val="262626"/>
              </a:buClr>
              <a:buSzPts val="1400"/>
              <a:buFont typeface="Arial"/>
              <a:buNone/>
              <a:defRPr/>
            </a:lvl2pPr>
            <a:lvl3pPr marL="1371600" lvl="2" indent="-228600" algn="l">
              <a:lnSpc>
                <a:spcPct val="110000"/>
              </a:lnSpc>
              <a:spcBef>
                <a:spcPts val="0"/>
              </a:spcBef>
              <a:spcAft>
                <a:spcPts val="0"/>
              </a:spcAft>
              <a:buClr>
                <a:srgbClr val="262626"/>
              </a:buClr>
              <a:buSzPts val="1400"/>
              <a:buFont typeface="Arial"/>
              <a:buNone/>
              <a:defRPr/>
            </a:lvl3pPr>
            <a:lvl4pPr marL="1828800" lvl="3" indent="-228600" algn="l">
              <a:lnSpc>
                <a:spcPct val="110000"/>
              </a:lnSpc>
              <a:spcBef>
                <a:spcPts val="0"/>
              </a:spcBef>
              <a:spcAft>
                <a:spcPts val="0"/>
              </a:spcAft>
              <a:buClr>
                <a:srgbClr val="262626"/>
              </a:buClr>
              <a:buSzPts val="1400"/>
              <a:buFont typeface="Arial"/>
              <a:buNone/>
              <a:defRPr/>
            </a:lvl4pPr>
            <a:lvl5pPr marL="2286000" lvl="4" indent="-228600" algn="l">
              <a:lnSpc>
                <a:spcPct val="110000"/>
              </a:lnSpc>
              <a:spcBef>
                <a:spcPts val="0"/>
              </a:spcBef>
              <a:spcAft>
                <a:spcPts val="0"/>
              </a:spcAft>
              <a:buClr>
                <a:srgbClr val="262626"/>
              </a:buClr>
              <a:buSzPts val="1400"/>
              <a:buFont typeface="Arial"/>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Title Only">
  <p:cSld name="5_Title Only">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9"/>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9"/>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5" name="Google Shape;95;p19"/>
          <p:cNvSpPr>
            <a:spLocks noGrp="1"/>
          </p:cNvSpPr>
          <p:nvPr>
            <p:ph type="body" idx="1"/>
          </p:nvPr>
        </p:nvSpPr>
        <p:spPr>
          <a:xfrm>
            <a:off x="1009650" y="1882588"/>
            <a:ext cx="1352550" cy="1353312"/>
          </a:xfrm>
          <a:prstGeom prst="ellipse">
            <a:avLst/>
          </a:prstGeom>
          <a:solidFill>
            <a:srgbClr val="262626"/>
          </a:solidFill>
          <a:ln>
            <a:noFill/>
          </a:ln>
        </p:spPr>
        <p:txBody>
          <a:bodyPr spcFirstLastPara="1" wrap="square" lIns="91425" tIns="45700" rIns="91425" bIns="45700" anchor="ctr" anchorCtr="0">
            <a:normAutofit/>
          </a:bodyPr>
          <a:lstStyle>
            <a:lvl1pPr marL="457200" lvl="0" indent="-228600" algn="ctr">
              <a:lnSpc>
                <a:spcPct val="110000"/>
              </a:lnSpc>
              <a:spcBef>
                <a:spcPts val="0"/>
              </a:spcBef>
              <a:spcAft>
                <a:spcPts val="0"/>
              </a:spcAft>
              <a:buClr>
                <a:schemeClr val="lt1"/>
              </a:buClr>
              <a:buSzPts val="1200"/>
              <a:buFont typeface="Bebas Neue"/>
              <a:buNone/>
              <a:defRPr sz="1200" b="0" i="0" baseline="0">
                <a:solidFill>
                  <a:schemeClr val="lt1"/>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228600" algn="l">
              <a:lnSpc>
                <a:spcPct val="110000"/>
              </a:lnSpc>
              <a:spcBef>
                <a:spcPts val="0"/>
              </a:spcBef>
              <a:spcAft>
                <a:spcPts val="0"/>
              </a:spcAft>
              <a:buClr>
                <a:srgbClr val="262626"/>
              </a:buClr>
              <a:buSzPts val="2000"/>
              <a:buFont typeface="Bebas Neue"/>
              <a:buNone/>
              <a:defRPr sz="20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2000"/>
              <a:buFont typeface="Bebas Neue"/>
              <a:buNone/>
              <a:defRPr sz="20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2000"/>
              <a:buFont typeface="Bebas Neue"/>
              <a:buNone/>
              <a:defRPr sz="20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2000"/>
              <a:buFont typeface="Bebas Neue"/>
              <a:buNone/>
              <a:defRPr sz="2000">
                <a:latin typeface="Bebas Neue"/>
                <a:ea typeface="Bebas Neue"/>
                <a:cs typeface="Bebas Neue"/>
                <a:sym typeface="Bebas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96" name="Google Shape;96;p19"/>
          <p:cNvSpPr>
            <a:spLocks noGrp="1"/>
          </p:cNvSpPr>
          <p:nvPr>
            <p:ph type="body" idx="2"/>
          </p:nvPr>
        </p:nvSpPr>
        <p:spPr>
          <a:xfrm>
            <a:off x="3905250" y="1888519"/>
            <a:ext cx="1352550" cy="1353312"/>
          </a:xfrm>
          <a:prstGeom prst="ellipse">
            <a:avLst/>
          </a:prstGeom>
          <a:solidFill>
            <a:srgbClr val="262626"/>
          </a:solidFill>
          <a:ln>
            <a:noFill/>
          </a:ln>
        </p:spPr>
        <p:txBody>
          <a:bodyPr spcFirstLastPara="1" wrap="square" lIns="91425" tIns="45700" rIns="91425" bIns="45700" anchor="ctr" anchorCtr="0">
            <a:normAutofit/>
          </a:bodyPr>
          <a:lstStyle>
            <a:lvl1pPr marL="457200" lvl="0" indent="-228600" algn="ctr">
              <a:lnSpc>
                <a:spcPct val="110000"/>
              </a:lnSpc>
              <a:spcBef>
                <a:spcPts val="0"/>
              </a:spcBef>
              <a:spcAft>
                <a:spcPts val="0"/>
              </a:spcAft>
              <a:buClr>
                <a:schemeClr val="lt1"/>
              </a:buClr>
              <a:buSzPts val="1200"/>
              <a:buFont typeface="Bebas Neue"/>
              <a:buNone/>
              <a:defRPr sz="1200" b="0" i="0" baseline="0">
                <a:solidFill>
                  <a:schemeClr val="lt1"/>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228600" algn="l">
              <a:lnSpc>
                <a:spcPct val="110000"/>
              </a:lnSpc>
              <a:spcBef>
                <a:spcPts val="0"/>
              </a:spcBef>
              <a:spcAft>
                <a:spcPts val="0"/>
              </a:spcAft>
              <a:buClr>
                <a:srgbClr val="262626"/>
              </a:buClr>
              <a:buSzPts val="2000"/>
              <a:buFont typeface="Bebas Neue"/>
              <a:buNone/>
              <a:defRPr sz="20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2000"/>
              <a:buFont typeface="Bebas Neue"/>
              <a:buNone/>
              <a:defRPr sz="20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2000"/>
              <a:buFont typeface="Bebas Neue"/>
              <a:buNone/>
              <a:defRPr sz="20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2000"/>
              <a:buFont typeface="Bebas Neue"/>
              <a:buNone/>
              <a:defRPr sz="2000">
                <a:latin typeface="Bebas Neue"/>
                <a:ea typeface="Bebas Neue"/>
                <a:cs typeface="Bebas Neue"/>
                <a:sym typeface="Bebas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97" name="Google Shape;97;p19"/>
          <p:cNvSpPr>
            <a:spLocks noGrp="1"/>
          </p:cNvSpPr>
          <p:nvPr>
            <p:ph type="body" idx="3"/>
          </p:nvPr>
        </p:nvSpPr>
        <p:spPr>
          <a:xfrm>
            <a:off x="6800850" y="1888519"/>
            <a:ext cx="1352550" cy="1353312"/>
          </a:xfrm>
          <a:prstGeom prst="ellipse">
            <a:avLst/>
          </a:prstGeom>
          <a:solidFill>
            <a:srgbClr val="262626"/>
          </a:solidFill>
          <a:ln>
            <a:noFill/>
          </a:ln>
        </p:spPr>
        <p:txBody>
          <a:bodyPr spcFirstLastPara="1" wrap="square" lIns="91425" tIns="45700" rIns="91425" bIns="45700" anchor="ctr" anchorCtr="0">
            <a:normAutofit/>
          </a:bodyPr>
          <a:lstStyle>
            <a:lvl1pPr marL="457200" lvl="0" indent="-228600" algn="ctr">
              <a:lnSpc>
                <a:spcPct val="110000"/>
              </a:lnSpc>
              <a:spcBef>
                <a:spcPts val="0"/>
              </a:spcBef>
              <a:spcAft>
                <a:spcPts val="0"/>
              </a:spcAft>
              <a:buClr>
                <a:schemeClr val="lt1"/>
              </a:buClr>
              <a:buSzPts val="1200"/>
              <a:buFont typeface="Bebas Neue"/>
              <a:buNone/>
              <a:defRPr sz="1200" b="0" i="0" baseline="0">
                <a:solidFill>
                  <a:schemeClr val="lt1"/>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228600" algn="l">
              <a:lnSpc>
                <a:spcPct val="110000"/>
              </a:lnSpc>
              <a:spcBef>
                <a:spcPts val="0"/>
              </a:spcBef>
              <a:spcAft>
                <a:spcPts val="0"/>
              </a:spcAft>
              <a:buClr>
                <a:srgbClr val="262626"/>
              </a:buClr>
              <a:buSzPts val="2000"/>
              <a:buFont typeface="Bebas Neue"/>
              <a:buNone/>
              <a:defRPr sz="20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2000"/>
              <a:buFont typeface="Bebas Neue"/>
              <a:buNone/>
              <a:defRPr sz="20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2000"/>
              <a:buFont typeface="Bebas Neue"/>
              <a:buNone/>
              <a:defRPr sz="20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2000"/>
              <a:buFont typeface="Bebas Neue"/>
              <a:buNone/>
              <a:defRPr sz="2000">
                <a:latin typeface="Bebas Neue"/>
                <a:ea typeface="Bebas Neue"/>
                <a:cs typeface="Bebas Neue"/>
                <a:sym typeface="Bebas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98" name="Google Shape;98;p19"/>
          <p:cNvSpPr txBox="1">
            <a:spLocks noGrp="1"/>
          </p:cNvSpPr>
          <p:nvPr>
            <p:ph type="body" idx="4"/>
          </p:nvPr>
        </p:nvSpPr>
        <p:spPr>
          <a:xfrm>
            <a:off x="584200" y="3432175"/>
            <a:ext cx="2159000" cy="892175"/>
          </a:xfrm>
          <a:prstGeom prst="rect">
            <a:avLst/>
          </a:prstGeom>
          <a:noFill/>
          <a:ln>
            <a:noFill/>
          </a:ln>
        </p:spPr>
        <p:txBody>
          <a:bodyPr spcFirstLastPara="1" wrap="square" lIns="91425" tIns="45700" rIns="91425" bIns="45700" anchor="t" anchorCtr="0">
            <a:normAutofit/>
          </a:bodyPr>
          <a:lstStyle>
            <a:lvl1pPr marL="457200" lvl="0" indent="-228600" algn="ctr">
              <a:lnSpc>
                <a:spcPct val="110000"/>
              </a:lnSpc>
              <a:spcBef>
                <a:spcPts val="0"/>
              </a:spcBef>
              <a:spcAft>
                <a:spcPts val="0"/>
              </a:spcAft>
              <a:buClr>
                <a:srgbClr val="262626"/>
              </a:buClr>
              <a:buSzPts val="1200"/>
              <a:buNone/>
              <a:defRPr sz="1200">
                <a:solidFill>
                  <a:srgbClr val="262626"/>
                </a:solidFill>
                <a:latin typeface="Arial"/>
                <a:ea typeface="Arial"/>
                <a:cs typeface="Arial"/>
                <a:sym typeface="Arial"/>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9" name="Google Shape;99;p19"/>
          <p:cNvSpPr txBox="1">
            <a:spLocks noGrp="1"/>
          </p:cNvSpPr>
          <p:nvPr>
            <p:ph type="body" idx="5"/>
          </p:nvPr>
        </p:nvSpPr>
        <p:spPr>
          <a:xfrm>
            <a:off x="3505200" y="3432175"/>
            <a:ext cx="2159000" cy="892175"/>
          </a:xfrm>
          <a:prstGeom prst="rect">
            <a:avLst/>
          </a:prstGeom>
          <a:noFill/>
          <a:ln>
            <a:noFill/>
          </a:ln>
        </p:spPr>
        <p:txBody>
          <a:bodyPr spcFirstLastPara="1" wrap="square" lIns="91425" tIns="45700" rIns="91425" bIns="45700" anchor="t" anchorCtr="0">
            <a:normAutofit/>
          </a:bodyPr>
          <a:lstStyle>
            <a:lvl1pPr marL="457200" lvl="0" indent="-228600" algn="ctr">
              <a:lnSpc>
                <a:spcPct val="110000"/>
              </a:lnSpc>
              <a:spcBef>
                <a:spcPts val="0"/>
              </a:spcBef>
              <a:spcAft>
                <a:spcPts val="0"/>
              </a:spcAft>
              <a:buClr>
                <a:srgbClr val="262626"/>
              </a:buClr>
              <a:buSzPts val="1200"/>
              <a:buNone/>
              <a:defRPr sz="1200">
                <a:solidFill>
                  <a:srgbClr val="262626"/>
                </a:solidFill>
                <a:latin typeface="Arial"/>
                <a:ea typeface="Arial"/>
                <a:cs typeface="Arial"/>
                <a:sym typeface="Arial"/>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0" name="Google Shape;100;p19"/>
          <p:cNvSpPr txBox="1">
            <a:spLocks noGrp="1"/>
          </p:cNvSpPr>
          <p:nvPr>
            <p:ph type="body" idx="6"/>
          </p:nvPr>
        </p:nvSpPr>
        <p:spPr>
          <a:xfrm>
            <a:off x="6375400" y="3432175"/>
            <a:ext cx="2159000" cy="892175"/>
          </a:xfrm>
          <a:prstGeom prst="rect">
            <a:avLst/>
          </a:prstGeom>
          <a:noFill/>
          <a:ln>
            <a:noFill/>
          </a:ln>
        </p:spPr>
        <p:txBody>
          <a:bodyPr spcFirstLastPara="1" wrap="square" lIns="91425" tIns="45700" rIns="91425" bIns="45700" anchor="t" anchorCtr="0">
            <a:normAutofit/>
          </a:bodyPr>
          <a:lstStyle>
            <a:lvl1pPr marL="457200" lvl="0" indent="-228600" algn="ctr">
              <a:lnSpc>
                <a:spcPct val="110000"/>
              </a:lnSpc>
              <a:spcBef>
                <a:spcPts val="0"/>
              </a:spcBef>
              <a:spcAft>
                <a:spcPts val="0"/>
              </a:spcAft>
              <a:buClr>
                <a:srgbClr val="262626"/>
              </a:buClr>
              <a:buSzPts val="1200"/>
              <a:buNone/>
              <a:defRPr sz="1200">
                <a:solidFill>
                  <a:srgbClr val="262626"/>
                </a:solidFill>
                <a:latin typeface="Arial"/>
                <a:ea typeface="Arial"/>
                <a:cs typeface="Arial"/>
                <a:sym typeface="Arial"/>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1" name="Google Shape;101;p19"/>
          <p:cNvSpPr txBox="1">
            <a:spLocks noGrp="1"/>
          </p:cNvSpPr>
          <p:nvPr>
            <p:ph type="body" idx="7"/>
          </p:nvPr>
        </p:nvSpPr>
        <p:spPr>
          <a:xfrm>
            <a:off x="457200" y="990600"/>
            <a:ext cx="8229600" cy="5143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595959"/>
              </a:buClr>
              <a:buSzPts val="1200"/>
              <a:buNone/>
              <a:defRPr sz="1200">
                <a:solidFill>
                  <a:srgbClr val="595959"/>
                </a:solidFill>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0"/>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20"/>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06" name="Google Shape;106;p20"/>
          <p:cNvPicPr preferRelativeResize="0"/>
          <p:nvPr/>
        </p:nvPicPr>
        <p:blipFill rotWithShape="1">
          <a:blip r:embed="rId2">
            <a:alphaModFix/>
          </a:blip>
          <a:srcRect/>
          <a:stretch/>
        </p:blipFill>
        <p:spPr>
          <a:xfrm>
            <a:off x="838200" y="1376925"/>
            <a:ext cx="1962121" cy="2495550"/>
          </a:xfrm>
          <a:prstGeom prst="rect">
            <a:avLst/>
          </a:prstGeom>
          <a:noFill/>
          <a:ln>
            <a:noFill/>
          </a:ln>
        </p:spPr>
      </p:pic>
      <p:sp>
        <p:nvSpPr>
          <p:cNvPr id="107" name="Google Shape;107;p20"/>
          <p:cNvSpPr>
            <a:spLocks noGrp="1"/>
          </p:cNvSpPr>
          <p:nvPr>
            <p:ph type="pic" idx="2"/>
          </p:nvPr>
        </p:nvSpPr>
        <p:spPr>
          <a:xfrm>
            <a:off x="1066800" y="1639761"/>
            <a:ext cx="1481328" cy="1905000"/>
          </a:xfrm>
          <a:prstGeom prst="rect">
            <a:avLst/>
          </a:prstGeom>
          <a:noFill/>
          <a:ln>
            <a:noFill/>
          </a:ln>
        </p:spPr>
      </p:sp>
      <p:pic>
        <p:nvPicPr>
          <p:cNvPr id="108" name="Google Shape;108;p20"/>
          <p:cNvPicPr preferRelativeResize="0"/>
          <p:nvPr/>
        </p:nvPicPr>
        <p:blipFill rotWithShape="1">
          <a:blip r:embed="rId2">
            <a:alphaModFix/>
          </a:blip>
          <a:srcRect/>
          <a:stretch/>
        </p:blipFill>
        <p:spPr>
          <a:xfrm>
            <a:off x="3600479" y="1354011"/>
            <a:ext cx="1962121" cy="2495550"/>
          </a:xfrm>
          <a:prstGeom prst="rect">
            <a:avLst/>
          </a:prstGeom>
          <a:noFill/>
          <a:ln>
            <a:noFill/>
          </a:ln>
        </p:spPr>
      </p:pic>
      <p:sp>
        <p:nvSpPr>
          <p:cNvPr id="109" name="Google Shape;109;p20"/>
          <p:cNvSpPr>
            <a:spLocks noGrp="1"/>
          </p:cNvSpPr>
          <p:nvPr>
            <p:ph type="pic" idx="3"/>
          </p:nvPr>
        </p:nvSpPr>
        <p:spPr>
          <a:xfrm>
            <a:off x="3829079" y="1616847"/>
            <a:ext cx="1481328" cy="1905000"/>
          </a:xfrm>
          <a:prstGeom prst="rect">
            <a:avLst/>
          </a:prstGeom>
          <a:noFill/>
          <a:ln>
            <a:noFill/>
          </a:ln>
        </p:spPr>
      </p:sp>
      <p:pic>
        <p:nvPicPr>
          <p:cNvPr id="110" name="Google Shape;110;p20"/>
          <p:cNvPicPr preferRelativeResize="0"/>
          <p:nvPr/>
        </p:nvPicPr>
        <p:blipFill rotWithShape="1">
          <a:blip r:embed="rId2">
            <a:alphaModFix/>
          </a:blip>
          <a:srcRect/>
          <a:stretch/>
        </p:blipFill>
        <p:spPr>
          <a:xfrm>
            <a:off x="6419879" y="1354011"/>
            <a:ext cx="1962121" cy="2495550"/>
          </a:xfrm>
          <a:prstGeom prst="rect">
            <a:avLst/>
          </a:prstGeom>
          <a:noFill/>
          <a:ln>
            <a:noFill/>
          </a:ln>
        </p:spPr>
      </p:pic>
      <p:sp>
        <p:nvSpPr>
          <p:cNvPr id="111" name="Google Shape;111;p20"/>
          <p:cNvSpPr>
            <a:spLocks noGrp="1"/>
          </p:cNvSpPr>
          <p:nvPr>
            <p:ph type="pic" idx="4"/>
          </p:nvPr>
        </p:nvSpPr>
        <p:spPr>
          <a:xfrm>
            <a:off x="6648479" y="1616847"/>
            <a:ext cx="1481328" cy="1905000"/>
          </a:xfrm>
          <a:prstGeom prst="rect">
            <a:avLst/>
          </a:prstGeom>
          <a:noFill/>
          <a:ln>
            <a:noFill/>
          </a:ln>
        </p:spPr>
      </p:sp>
      <p:sp>
        <p:nvSpPr>
          <p:cNvPr id="112" name="Google Shape;112;p20"/>
          <p:cNvSpPr txBox="1">
            <a:spLocks noGrp="1"/>
          </p:cNvSpPr>
          <p:nvPr>
            <p:ph type="body" idx="1"/>
          </p:nvPr>
        </p:nvSpPr>
        <p:spPr>
          <a:xfrm>
            <a:off x="762000" y="3867150"/>
            <a:ext cx="2057400" cy="301752"/>
          </a:xfrm>
          <a:prstGeom prst="rect">
            <a:avLst/>
          </a:prstGeom>
          <a:noFill/>
          <a:ln>
            <a:noFill/>
          </a:ln>
        </p:spPr>
        <p:txBody>
          <a:bodyPr spcFirstLastPara="1" wrap="square" lIns="91425" tIns="45700" rIns="91425" bIns="45700" anchor="ctr" anchorCtr="0">
            <a:noAutofit/>
          </a:bodyPr>
          <a:lstStyle>
            <a:lvl1pPr marL="457200" lvl="0" indent="-228600" algn="ctr">
              <a:lnSpc>
                <a:spcPct val="110000"/>
              </a:lnSpc>
              <a:spcBef>
                <a:spcPts val="0"/>
              </a:spcBef>
              <a:spcAft>
                <a:spcPts val="0"/>
              </a:spcAft>
              <a:buClr>
                <a:srgbClr val="3F3F3F"/>
              </a:buClr>
              <a:buSzPts val="1400"/>
              <a:buFont typeface="Bebas Neue"/>
              <a:buNone/>
              <a:defRPr sz="1400" b="0" i="0" baseline="0">
                <a:solidFill>
                  <a:srgbClr val="3F3F3F"/>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228600" algn="l">
              <a:lnSpc>
                <a:spcPct val="110000"/>
              </a:lnSpc>
              <a:spcBef>
                <a:spcPts val="0"/>
              </a:spcBef>
              <a:spcAft>
                <a:spcPts val="0"/>
              </a:spcAft>
              <a:buClr>
                <a:srgbClr val="262626"/>
              </a:buClr>
              <a:buSzPts val="1400"/>
              <a:buFont typeface="Bebas Neue"/>
              <a:buNone/>
              <a:defRPr>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400"/>
              <a:buFont typeface="Bebas Neue"/>
              <a:buNone/>
              <a:defRPr>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400"/>
              <a:buFont typeface="Bebas Neue"/>
              <a:buNone/>
              <a:defRPr>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400"/>
              <a:buFont typeface="Bebas Neue"/>
              <a:buNone/>
              <a:defRPr>
                <a:latin typeface="Bebas Neue"/>
                <a:ea typeface="Bebas Neue"/>
                <a:cs typeface="Bebas Neue"/>
                <a:sym typeface="Bebas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113" name="Google Shape;113;p20"/>
          <p:cNvSpPr txBox="1">
            <a:spLocks noGrp="1"/>
          </p:cNvSpPr>
          <p:nvPr>
            <p:ph type="body" idx="5"/>
          </p:nvPr>
        </p:nvSpPr>
        <p:spPr>
          <a:xfrm>
            <a:off x="3581400" y="3867150"/>
            <a:ext cx="2057400" cy="301752"/>
          </a:xfrm>
          <a:prstGeom prst="rect">
            <a:avLst/>
          </a:prstGeom>
          <a:noFill/>
          <a:ln>
            <a:noFill/>
          </a:ln>
        </p:spPr>
        <p:txBody>
          <a:bodyPr spcFirstLastPara="1" wrap="square" lIns="91425" tIns="45700" rIns="91425" bIns="45700" anchor="ctr" anchorCtr="0">
            <a:noAutofit/>
          </a:bodyPr>
          <a:lstStyle>
            <a:lvl1pPr marL="457200" lvl="0" indent="-228600" algn="ctr">
              <a:lnSpc>
                <a:spcPct val="110000"/>
              </a:lnSpc>
              <a:spcBef>
                <a:spcPts val="0"/>
              </a:spcBef>
              <a:spcAft>
                <a:spcPts val="0"/>
              </a:spcAft>
              <a:buClr>
                <a:srgbClr val="3F3F3F"/>
              </a:buClr>
              <a:buSzPts val="1400"/>
              <a:buFont typeface="Bebas Neue"/>
              <a:buNone/>
              <a:defRPr sz="1400" b="0" i="0" baseline="0">
                <a:solidFill>
                  <a:srgbClr val="3F3F3F"/>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228600" algn="l">
              <a:lnSpc>
                <a:spcPct val="110000"/>
              </a:lnSpc>
              <a:spcBef>
                <a:spcPts val="0"/>
              </a:spcBef>
              <a:spcAft>
                <a:spcPts val="0"/>
              </a:spcAft>
              <a:buClr>
                <a:srgbClr val="262626"/>
              </a:buClr>
              <a:buSzPts val="1400"/>
              <a:buFont typeface="Bebas Neue"/>
              <a:buNone/>
              <a:defRPr>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400"/>
              <a:buFont typeface="Bebas Neue"/>
              <a:buNone/>
              <a:defRPr>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400"/>
              <a:buFont typeface="Bebas Neue"/>
              <a:buNone/>
              <a:defRPr>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400"/>
              <a:buFont typeface="Bebas Neue"/>
              <a:buNone/>
              <a:defRPr>
                <a:latin typeface="Bebas Neue"/>
                <a:ea typeface="Bebas Neue"/>
                <a:cs typeface="Bebas Neue"/>
                <a:sym typeface="Bebas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114" name="Google Shape;114;p20"/>
          <p:cNvSpPr txBox="1">
            <a:spLocks noGrp="1"/>
          </p:cNvSpPr>
          <p:nvPr>
            <p:ph type="body" idx="6"/>
          </p:nvPr>
        </p:nvSpPr>
        <p:spPr>
          <a:xfrm>
            <a:off x="6400800" y="3867150"/>
            <a:ext cx="2057400" cy="301752"/>
          </a:xfrm>
          <a:prstGeom prst="rect">
            <a:avLst/>
          </a:prstGeom>
          <a:noFill/>
          <a:ln>
            <a:noFill/>
          </a:ln>
        </p:spPr>
        <p:txBody>
          <a:bodyPr spcFirstLastPara="1" wrap="square" lIns="91425" tIns="45700" rIns="91425" bIns="45700" anchor="ctr" anchorCtr="0">
            <a:noAutofit/>
          </a:bodyPr>
          <a:lstStyle>
            <a:lvl1pPr marL="457200" lvl="0" indent="-228600" algn="ctr">
              <a:lnSpc>
                <a:spcPct val="110000"/>
              </a:lnSpc>
              <a:spcBef>
                <a:spcPts val="0"/>
              </a:spcBef>
              <a:spcAft>
                <a:spcPts val="0"/>
              </a:spcAft>
              <a:buClr>
                <a:srgbClr val="3F3F3F"/>
              </a:buClr>
              <a:buSzPts val="1400"/>
              <a:buFont typeface="Bebas Neue"/>
              <a:buNone/>
              <a:defRPr sz="1400" b="0" i="0" baseline="0">
                <a:solidFill>
                  <a:srgbClr val="3F3F3F"/>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228600" algn="l">
              <a:lnSpc>
                <a:spcPct val="110000"/>
              </a:lnSpc>
              <a:spcBef>
                <a:spcPts val="0"/>
              </a:spcBef>
              <a:spcAft>
                <a:spcPts val="0"/>
              </a:spcAft>
              <a:buClr>
                <a:srgbClr val="262626"/>
              </a:buClr>
              <a:buSzPts val="1400"/>
              <a:buFont typeface="Bebas Neue"/>
              <a:buNone/>
              <a:defRPr>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400"/>
              <a:buFont typeface="Bebas Neue"/>
              <a:buNone/>
              <a:defRPr>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400"/>
              <a:buFont typeface="Bebas Neue"/>
              <a:buNone/>
              <a:defRPr>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400"/>
              <a:buFont typeface="Bebas Neue"/>
              <a:buNone/>
              <a:defRPr>
                <a:latin typeface="Bebas Neue"/>
                <a:ea typeface="Bebas Neue"/>
                <a:cs typeface="Bebas Neue"/>
                <a:sym typeface="Bebas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21"/>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21"/>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19" name="Google Shape;119;p21"/>
          <p:cNvPicPr preferRelativeResize="0"/>
          <p:nvPr/>
        </p:nvPicPr>
        <p:blipFill rotWithShape="1">
          <a:blip r:embed="rId2">
            <a:alphaModFix/>
          </a:blip>
          <a:srcRect/>
          <a:stretch/>
        </p:blipFill>
        <p:spPr>
          <a:xfrm>
            <a:off x="4456157" y="1078004"/>
            <a:ext cx="3925843" cy="3244322"/>
          </a:xfrm>
          <a:prstGeom prst="rect">
            <a:avLst/>
          </a:prstGeom>
          <a:noFill/>
          <a:ln>
            <a:noFill/>
          </a:ln>
        </p:spPr>
      </p:pic>
      <p:sp>
        <p:nvSpPr>
          <p:cNvPr id="120" name="Google Shape;120;p21"/>
          <p:cNvSpPr txBox="1">
            <a:spLocks noGrp="1"/>
          </p:cNvSpPr>
          <p:nvPr>
            <p:ph type="body" idx="1"/>
          </p:nvPr>
        </p:nvSpPr>
        <p:spPr>
          <a:xfrm>
            <a:off x="1295400" y="1200150"/>
            <a:ext cx="2217906" cy="28416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Font typeface="Bebas Neue"/>
              <a:buNone/>
              <a:defRPr sz="1500" b="0" i="0" baseline="0">
                <a:solidFill>
                  <a:srgbClr val="92D050"/>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121" name="Google Shape;121;p21"/>
          <p:cNvSpPr txBox="1">
            <a:spLocks noGrp="1"/>
          </p:cNvSpPr>
          <p:nvPr>
            <p:ph type="body" idx="2"/>
          </p:nvPr>
        </p:nvSpPr>
        <p:spPr>
          <a:xfrm>
            <a:off x="1295400" y="1428750"/>
            <a:ext cx="27432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Font typeface="Arial"/>
              <a:buNone/>
              <a:defRPr sz="1100">
                <a:solidFill>
                  <a:srgbClr val="262626"/>
                </a:solidFill>
                <a:latin typeface="Arial"/>
                <a:ea typeface="Arial"/>
                <a:cs typeface="Arial"/>
                <a:sym typeface="Arial"/>
              </a:defRPr>
            </a:lvl1pPr>
            <a:lvl2pPr marL="914400" lvl="1" indent="-228600" algn="l">
              <a:lnSpc>
                <a:spcPct val="110000"/>
              </a:lnSpc>
              <a:spcBef>
                <a:spcPts val="0"/>
              </a:spcBef>
              <a:spcAft>
                <a:spcPts val="0"/>
              </a:spcAft>
              <a:buClr>
                <a:srgbClr val="262626"/>
              </a:buClr>
              <a:buSzPts val="1400"/>
              <a:buFont typeface="Arial"/>
              <a:buNone/>
              <a:defRPr/>
            </a:lvl2pPr>
            <a:lvl3pPr marL="1371600" lvl="2" indent="-228600" algn="l">
              <a:lnSpc>
                <a:spcPct val="110000"/>
              </a:lnSpc>
              <a:spcBef>
                <a:spcPts val="0"/>
              </a:spcBef>
              <a:spcAft>
                <a:spcPts val="0"/>
              </a:spcAft>
              <a:buClr>
                <a:srgbClr val="262626"/>
              </a:buClr>
              <a:buSzPts val="1400"/>
              <a:buFont typeface="Arial"/>
              <a:buNone/>
              <a:defRPr/>
            </a:lvl3pPr>
            <a:lvl4pPr marL="1828800" lvl="3" indent="-228600" algn="l">
              <a:lnSpc>
                <a:spcPct val="110000"/>
              </a:lnSpc>
              <a:spcBef>
                <a:spcPts val="0"/>
              </a:spcBef>
              <a:spcAft>
                <a:spcPts val="0"/>
              </a:spcAft>
              <a:buClr>
                <a:srgbClr val="262626"/>
              </a:buClr>
              <a:buSzPts val="1400"/>
              <a:buFont typeface="Arial"/>
              <a:buNone/>
              <a:defRPr/>
            </a:lvl4pPr>
            <a:lvl5pPr marL="2286000" lvl="4" indent="-228600" algn="l">
              <a:lnSpc>
                <a:spcPct val="110000"/>
              </a:lnSpc>
              <a:spcBef>
                <a:spcPts val="0"/>
              </a:spcBef>
              <a:spcAft>
                <a:spcPts val="0"/>
              </a:spcAft>
              <a:buClr>
                <a:srgbClr val="262626"/>
              </a:buClr>
              <a:buSzPts val="1400"/>
              <a:buFont typeface="Arial"/>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2" name="Google Shape;122;p21"/>
          <p:cNvSpPr txBox="1">
            <a:spLocks noGrp="1"/>
          </p:cNvSpPr>
          <p:nvPr>
            <p:ph type="body" idx="3"/>
          </p:nvPr>
        </p:nvSpPr>
        <p:spPr>
          <a:xfrm>
            <a:off x="1295400" y="2266950"/>
            <a:ext cx="2217906" cy="28416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Font typeface="Bebas Neue"/>
              <a:buNone/>
              <a:defRPr sz="1500" b="0" i="0" baseline="0">
                <a:solidFill>
                  <a:srgbClr val="92D050"/>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123" name="Google Shape;123;p21"/>
          <p:cNvSpPr txBox="1">
            <a:spLocks noGrp="1"/>
          </p:cNvSpPr>
          <p:nvPr>
            <p:ph type="body" idx="4"/>
          </p:nvPr>
        </p:nvSpPr>
        <p:spPr>
          <a:xfrm>
            <a:off x="1295400" y="2495550"/>
            <a:ext cx="27432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Font typeface="Arial"/>
              <a:buNone/>
              <a:defRPr sz="1100">
                <a:solidFill>
                  <a:srgbClr val="262626"/>
                </a:solidFill>
                <a:latin typeface="Arial"/>
                <a:ea typeface="Arial"/>
                <a:cs typeface="Arial"/>
                <a:sym typeface="Arial"/>
              </a:defRPr>
            </a:lvl1pPr>
            <a:lvl2pPr marL="914400" lvl="1" indent="-228600" algn="l">
              <a:lnSpc>
                <a:spcPct val="110000"/>
              </a:lnSpc>
              <a:spcBef>
                <a:spcPts val="0"/>
              </a:spcBef>
              <a:spcAft>
                <a:spcPts val="0"/>
              </a:spcAft>
              <a:buClr>
                <a:srgbClr val="262626"/>
              </a:buClr>
              <a:buSzPts val="1400"/>
              <a:buFont typeface="Arial"/>
              <a:buNone/>
              <a:defRPr/>
            </a:lvl2pPr>
            <a:lvl3pPr marL="1371600" lvl="2" indent="-228600" algn="l">
              <a:lnSpc>
                <a:spcPct val="110000"/>
              </a:lnSpc>
              <a:spcBef>
                <a:spcPts val="0"/>
              </a:spcBef>
              <a:spcAft>
                <a:spcPts val="0"/>
              </a:spcAft>
              <a:buClr>
                <a:srgbClr val="262626"/>
              </a:buClr>
              <a:buSzPts val="1400"/>
              <a:buFont typeface="Arial"/>
              <a:buNone/>
              <a:defRPr/>
            </a:lvl3pPr>
            <a:lvl4pPr marL="1828800" lvl="3" indent="-228600" algn="l">
              <a:lnSpc>
                <a:spcPct val="110000"/>
              </a:lnSpc>
              <a:spcBef>
                <a:spcPts val="0"/>
              </a:spcBef>
              <a:spcAft>
                <a:spcPts val="0"/>
              </a:spcAft>
              <a:buClr>
                <a:srgbClr val="262626"/>
              </a:buClr>
              <a:buSzPts val="1400"/>
              <a:buFont typeface="Arial"/>
              <a:buNone/>
              <a:defRPr/>
            </a:lvl4pPr>
            <a:lvl5pPr marL="2286000" lvl="4" indent="-228600" algn="l">
              <a:lnSpc>
                <a:spcPct val="110000"/>
              </a:lnSpc>
              <a:spcBef>
                <a:spcPts val="0"/>
              </a:spcBef>
              <a:spcAft>
                <a:spcPts val="0"/>
              </a:spcAft>
              <a:buClr>
                <a:srgbClr val="262626"/>
              </a:buClr>
              <a:buSzPts val="1400"/>
              <a:buFont typeface="Arial"/>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4" name="Google Shape;124;p21"/>
          <p:cNvSpPr txBox="1">
            <a:spLocks noGrp="1"/>
          </p:cNvSpPr>
          <p:nvPr>
            <p:ph type="body" idx="5"/>
          </p:nvPr>
        </p:nvSpPr>
        <p:spPr>
          <a:xfrm>
            <a:off x="1295400" y="3333750"/>
            <a:ext cx="2217906" cy="28416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Font typeface="Bebas Neue"/>
              <a:buNone/>
              <a:defRPr sz="1500" b="0" i="0" baseline="0">
                <a:solidFill>
                  <a:srgbClr val="92D050"/>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125" name="Google Shape;125;p21"/>
          <p:cNvSpPr txBox="1">
            <a:spLocks noGrp="1"/>
          </p:cNvSpPr>
          <p:nvPr>
            <p:ph type="body" idx="6"/>
          </p:nvPr>
        </p:nvSpPr>
        <p:spPr>
          <a:xfrm>
            <a:off x="1295400" y="3562350"/>
            <a:ext cx="27432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Font typeface="Arial"/>
              <a:buNone/>
              <a:defRPr sz="1100">
                <a:solidFill>
                  <a:srgbClr val="262626"/>
                </a:solidFill>
                <a:latin typeface="Arial"/>
                <a:ea typeface="Arial"/>
                <a:cs typeface="Arial"/>
                <a:sym typeface="Arial"/>
              </a:defRPr>
            </a:lvl1pPr>
            <a:lvl2pPr marL="914400" lvl="1" indent="-228600" algn="l">
              <a:lnSpc>
                <a:spcPct val="110000"/>
              </a:lnSpc>
              <a:spcBef>
                <a:spcPts val="0"/>
              </a:spcBef>
              <a:spcAft>
                <a:spcPts val="0"/>
              </a:spcAft>
              <a:buClr>
                <a:srgbClr val="262626"/>
              </a:buClr>
              <a:buSzPts val="1400"/>
              <a:buFont typeface="Arial"/>
              <a:buNone/>
              <a:defRPr/>
            </a:lvl2pPr>
            <a:lvl3pPr marL="1371600" lvl="2" indent="-228600" algn="l">
              <a:lnSpc>
                <a:spcPct val="110000"/>
              </a:lnSpc>
              <a:spcBef>
                <a:spcPts val="0"/>
              </a:spcBef>
              <a:spcAft>
                <a:spcPts val="0"/>
              </a:spcAft>
              <a:buClr>
                <a:srgbClr val="262626"/>
              </a:buClr>
              <a:buSzPts val="1400"/>
              <a:buFont typeface="Arial"/>
              <a:buNone/>
              <a:defRPr/>
            </a:lvl3pPr>
            <a:lvl4pPr marL="1828800" lvl="3" indent="-228600" algn="l">
              <a:lnSpc>
                <a:spcPct val="110000"/>
              </a:lnSpc>
              <a:spcBef>
                <a:spcPts val="0"/>
              </a:spcBef>
              <a:spcAft>
                <a:spcPts val="0"/>
              </a:spcAft>
              <a:buClr>
                <a:srgbClr val="262626"/>
              </a:buClr>
              <a:buSzPts val="1400"/>
              <a:buFont typeface="Arial"/>
              <a:buNone/>
              <a:defRPr/>
            </a:lvl4pPr>
            <a:lvl5pPr marL="2286000" lvl="4" indent="-228600" algn="l">
              <a:lnSpc>
                <a:spcPct val="110000"/>
              </a:lnSpc>
              <a:spcBef>
                <a:spcPts val="0"/>
              </a:spcBef>
              <a:spcAft>
                <a:spcPts val="0"/>
              </a:spcAft>
              <a:buClr>
                <a:srgbClr val="262626"/>
              </a:buClr>
              <a:buSzPts val="1400"/>
              <a:buFont typeface="Arial"/>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6" name="Google Shape;126;p21"/>
          <p:cNvSpPr>
            <a:spLocks noGrp="1"/>
          </p:cNvSpPr>
          <p:nvPr>
            <p:ph type="pic" idx="7"/>
          </p:nvPr>
        </p:nvSpPr>
        <p:spPr>
          <a:xfrm>
            <a:off x="4709141" y="1352550"/>
            <a:ext cx="3429000" cy="1960213"/>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Column List">
  <p:cSld name="Three Column List">
    <p:spTree>
      <p:nvGrpSpPr>
        <p:cNvPr id="1" name="Shape 127"/>
        <p:cNvGrpSpPr/>
        <p:nvPr/>
      </p:nvGrpSpPr>
      <p:grpSpPr>
        <a:xfrm>
          <a:off x="0" y="0"/>
          <a:ext cx="0" cy="0"/>
          <a:chOff x="0" y="0"/>
          <a:chExt cx="0" cy="0"/>
        </a:xfrm>
      </p:grpSpPr>
      <p:sp>
        <p:nvSpPr>
          <p:cNvPr id="128" name="Google Shape;128;p22"/>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29" name="Google Shape;129;p22"/>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22"/>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31" name="Google Shape;131;p22"/>
          <p:cNvCxnSpPr/>
          <p:nvPr/>
        </p:nvCxnSpPr>
        <p:spPr>
          <a:xfrm>
            <a:off x="3200400" y="1188809"/>
            <a:ext cx="0" cy="2686050"/>
          </a:xfrm>
          <a:prstGeom prst="straightConnector1">
            <a:avLst/>
          </a:prstGeom>
          <a:noFill/>
          <a:ln w="9525" cap="flat" cmpd="sng">
            <a:solidFill>
              <a:srgbClr val="BFBFBF"/>
            </a:solidFill>
            <a:prstDash val="solid"/>
            <a:round/>
            <a:headEnd type="none" w="sm" len="sm"/>
            <a:tailEnd type="none" w="sm" len="sm"/>
          </a:ln>
        </p:spPr>
      </p:cxnSp>
      <p:cxnSp>
        <p:nvCxnSpPr>
          <p:cNvPr id="132" name="Google Shape;132;p22"/>
          <p:cNvCxnSpPr/>
          <p:nvPr/>
        </p:nvCxnSpPr>
        <p:spPr>
          <a:xfrm>
            <a:off x="6096000" y="1188809"/>
            <a:ext cx="0" cy="2686050"/>
          </a:xfrm>
          <a:prstGeom prst="straightConnector1">
            <a:avLst/>
          </a:prstGeom>
          <a:noFill/>
          <a:ln w="9525" cap="flat" cmpd="sng">
            <a:solidFill>
              <a:srgbClr val="BFBFBF"/>
            </a:solidFill>
            <a:prstDash val="solid"/>
            <a:round/>
            <a:headEnd type="none" w="sm" len="sm"/>
            <a:tailEnd type="none" w="sm" len="sm"/>
          </a:ln>
        </p:spPr>
      </p:cxnSp>
      <p:sp>
        <p:nvSpPr>
          <p:cNvPr id="133" name="Google Shape;133;p22"/>
          <p:cNvSpPr txBox="1">
            <a:spLocks noGrp="1"/>
          </p:cNvSpPr>
          <p:nvPr>
            <p:ph type="body" idx="1"/>
          </p:nvPr>
        </p:nvSpPr>
        <p:spPr>
          <a:xfrm>
            <a:off x="457200" y="1512659"/>
            <a:ext cx="2590800" cy="2362200"/>
          </a:xfrm>
          <a:prstGeom prst="rect">
            <a:avLst/>
          </a:prstGeom>
          <a:noFill/>
          <a:ln>
            <a:noFill/>
          </a:ln>
        </p:spPr>
        <p:txBody>
          <a:bodyPr spcFirstLastPara="1" wrap="square" lIns="91425" tIns="45700" rIns="91425" bIns="45700" anchor="t" anchorCtr="0">
            <a:normAutofit/>
          </a:bodyPr>
          <a:lstStyle>
            <a:lvl1pPr marL="457200" lvl="0" indent="-320040" algn="l">
              <a:lnSpc>
                <a:spcPct val="110000"/>
              </a:lnSpc>
              <a:spcBef>
                <a:spcPts val="0"/>
              </a:spcBef>
              <a:spcAft>
                <a:spcPts val="0"/>
              </a:spcAft>
              <a:buClr>
                <a:srgbClr val="92D050"/>
              </a:buClr>
              <a:buSzPts val="1440"/>
              <a:buFont typeface="Courier New"/>
              <a:buChar char="o"/>
              <a:defRPr sz="12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134" name="Google Shape;134;p22"/>
          <p:cNvSpPr txBox="1">
            <a:spLocks noGrp="1"/>
          </p:cNvSpPr>
          <p:nvPr>
            <p:ph type="body" idx="2"/>
          </p:nvPr>
        </p:nvSpPr>
        <p:spPr>
          <a:xfrm>
            <a:off x="3352800" y="1512659"/>
            <a:ext cx="2590800" cy="2362200"/>
          </a:xfrm>
          <a:prstGeom prst="rect">
            <a:avLst/>
          </a:prstGeom>
          <a:noFill/>
          <a:ln>
            <a:noFill/>
          </a:ln>
        </p:spPr>
        <p:txBody>
          <a:bodyPr spcFirstLastPara="1" wrap="square" lIns="91425" tIns="45700" rIns="91425" bIns="45700" anchor="t" anchorCtr="0">
            <a:normAutofit/>
          </a:bodyPr>
          <a:lstStyle>
            <a:lvl1pPr marL="457200" lvl="0" indent="-320040" algn="l">
              <a:lnSpc>
                <a:spcPct val="110000"/>
              </a:lnSpc>
              <a:spcBef>
                <a:spcPts val="0"/>
              </a:spcBef>
              <a:spcAft>
                <a:spcPts val="0"/>
              </a:spcAft>
              <a:buClr>
                <a:srgbClr val="92D050"/>
              </a:buClr>
              <a:buSzPts val="1440"/>
              <a:buFont typeface="Courier New"/>
              <a:buChar char="o"/>
              <a:defRPr sz="12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135" name="Google Shape;135;p22"/>
          <p:cNvSpPr txBox="1">
            <a:spLocks noGrp="1"/>
          </p:cNvSpPr>
          <p:nvPr>
            <p:ph type="body" idx="3"/>
          </p:nvPr>
        </p:nvSpPr>
        <p:spPr>
          <a:xfrm>
            <a:off x="6248400" y="1512659"/>
            <a:ext cx="2590800" cy="2362200"/>
          </a:xfrm>
          <a:prstGeom prst="rect">
            <a:avLst/>
          </a:prstGeom>
          <a:noFill/>
          <a:ln>
            <a:noFill/>
          </a:ln>
        </p:spPr>
        <p:txBody>
          <a:bodyPr spcFirstLastPara="1" wrap="square" lIns="91425" tIns="45700" rIns="91425" bIns="45700" anchor="t" anchorCtr="0">
            <a:normAutofit/>
          </a:bodyPr>
          <a:lstStyle>
            <a:lvl1pPr marL="457200" lvl="0" indent="-320040" algn="l">
              <a:lnSpc>
                <a:spcPct val="110000"/>
              </a:lnSpc>
              <a:spcBef>
                <a:spcPts val="0"/>
              </a:spcBef>
              <a:spcAft>
                <a:spcPts val="0"/>
              </a:spcAft>
              <a:buClr>
                <a:srgbClr val="92D050"/>
              </a:buClr>
              <a:buSzPts val="1440"/>
              <a:buFont typeface="Courier New"/>
              <a:buChar char="o"/>
              <a:defRPr sz="12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6" name="Google Shape;136;p22"/>
          <p:cNvSpPr txBox="1">
            <a:spLocks noGrp="1"/>
          </p:cNvSpPr>
          <p:nvPr>
            <p:ph type="body" idx="4"/>
          </p:nvPr>
        </p:nvSpPr>
        <p:spPr>
          <a:xfrm>
            <a:off x="457200" y="1200150"/>
            <a:ext cx="2057400" cy="285750"/>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600"/>
              <a:buNone/>
              <a:defRPr sz="1500" b="0" i="0" baseline="0">
                <a:solidFill>
                  <a:schemeClr val="lt1"/>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137" name="Google Shape;137;p22"/>
          <p:cNvSpPr txBox="1">
            <a:spLocks noGrp="1"/>
          </p:cNvSpPr>
          <p:nvPr>
            <p:ph type="body" idx="5"/>
          </p:nvPr>
        </p:nvSpPr>
        <p:spPr>
          <a:xfrm>
            <a:off x="3352800" y="1200150"/>
            <a:ext cx="2057400" cy="285750"/>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600"/>
              <a:buNone/>
              <a:defRPr sz="1500" b="0" i="0" baseline="0">
                <a:solidFill>
                  <a:schemeClr val="lt1"/>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138" name="Google Shape;138;p22"/>
          <p:cNvSpPr txBox="1">
            <a:spLocks noGrp="1"/>
          </p:cNvSpPr>
          <p:nvPr>
            <p:ph type="body" idx="6"/>
          </p:nvPr>
        </p:nvSpPr>
        <p:spPr>
          <a:xfrm>
            <a:off x="6248400" y="1200150"/>
            <a:ext cx="2057400" cy="285750"/>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600"/>
              <a:buNone/>
              <a:defRPr sz="1500" b="0" i="0" baseline="0">
                <a:solidFill>
                  <a:schemeClr val="lt1"/>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9"/>
        <p:cNvGrpSpPr/>
        <p:nvPr/>
      </p:nvGrpSpPr>
      <p:grpSpPr>
        <a:xfrm>
          <a:off x="0" y="0"/>
          <a:ext cx="0" cy="0"/>
          <a:chOff x="0" y="0"/>
          <a:chExt cx="0" cy="0"/>
        </a:xfrm>
      </p:grpSpPr>
      <p:sp>
        <p:nvSpPr>
          <p:cNvPr id="140" name="Google Shape;140;p23"/>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23"/>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42"/>
        <p:cNvGrpSpPr/>
        <p:nvPr/>
      </p:nvGrpSpPr>
      <p:grpSpPr>
        <a:xfrm>
          <a:off x="0" y="0"/>
          <a:ext cx="0" cy="0"/>
          <a:chOff x="0" y="0"/>
          <a:chExt cx="0" cy="0"/>
        </a:xfrm>
      </p:grpSpPr>
      <p:pic>
        <p:nvPicPr>
          <p:cNvPr id="143" name="Google Shape;143;p24"/>
          <p:cNvPicPr preferRelativeResize="0"/>
          <p:nvPr/>
        </p:nvPicPr>
        <p:blipFill rotWithShape="1">
          <a:blip r:embed="rId2">
            <a:alphaModFix/>
          </a:blip>
          <a:srcRect/>
          <a:stretch/>
        </p:blipFill>
        <p:spPr>
          <a:xfrm>
            <a:off x="0" y="0"/>
            <a:ext cx="9144000" cy="5162550"/>
          </a:xfrm>
          <a:prstGeom prst="rect">
            <a:avLst/>
          </a:prstGeom>
          <a:noFill/>
          <a:ln>
            <a:noFill/>
          </a:ln>
        </p:spPr>
      </p:pic>
      <p:sp>
        <p:nvSpPr>
          <p:cNvPr id="144" name="Google Shape;144;p24"/>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24"/>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46"/>
        <p:cNvGrpSpPr/>
        <p:nvPr/>
      </p:nvGrpSpPr>
      <p:grpSpPr>
        <a:xfrm>
          <a:off x="0" y="0"/>
          <a:ext cx="0" cy="0"/>
          <a:chOff x="0" y="0"/>
          <a:chExt cx="0" cy="0"/>
        </a:xfrm>
      </p:grpSpPr>
      <p:sp>
        <p:nvSpPr>
          <p:cNvPr id="147" name="Google Shape;147;p25"/>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25"/>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9" name="Google Shape;149;p25"/>
          <p:cNvSpPr>
            <a:spLocks noGrp="1"/>
          </p:cNvSpPr>
          <p:nvPr>
            <p:ph type="pic" idx="2"/>
          </p:nvPr>
        </p:nvSpPr>
        <p:spPr>
          <a:xfrm>
            <a:off x="0" y="0"/>
            <a:ext cx="9144000" cy="516255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eet The Team">
  <p:cSld name="Meet The Team">
    <p:spTree>
      <p:nvGrpSpPr>
        <p:cNvPr id="1" name="Shape 150"/>
        <p:cNvGrpSpPr/>
        <p:nvPr/>
      </p:nvGrpSpPr>
      <p:grpSpPr>
        <a:xfrm>
          <a:off x="0" y="0"/>
          <a:ext cx="0" cy="0"/>
          <a:chOff x="0" y="0"/>
          <a:chExt cx="0" cy="0"/>
        </a:xfrm>
      </p:grpSpPr>
      <p:sp>
        <p:nvSpPr>
          <p:cNvPr id="151" name="Google Shape;151;p26"/>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26"/>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26"/>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4" name="Google Shape;154;p26"/>
          <p:cNvSpPr>
            <a:spLocks noGrp="1"/>
          </p:cNvSpPr>
          <p:nvPr>
            <p:ph type="pic" idx="2"/>
          </p:nvPr>
        </p:nvSpPr>
        <p:spPr>
          <a:xfrm>
            <a:off x="533400" y="1200150"/>
            <a:ext cx="1828800" cy="1518666"/>
          </a:xfrm>
          <a:prstGeom prst="rect">
            <a:avLst/>
          </a:prstGeom>
          <a:noFill/>
          <a:ln>
            <a:noFill/>
          </a:ln>
        </p:spPr>
      </p:sp>
      <p:sp>
        <p:nvSpPr>
          <p:cNvPr id="155" name="Google Shape;155;p26"/>
          <p:cNvSpPr>
            <a:spLocks noGrp="1"/>
          </p:cNvSpPr>
          <p:nvPr>
            <p:ph type="pic" idx="3"/>
          </p:nvPr>
        </p:nvSpPr>
        <p:spPr>
          <a:xfrm>
            <a:off x="2590800" y="1200150"/>
            <a:ext cx="1828800" cy="1518666"/>
          </a:xfrm>
          <a:prstGeom prst="rect">
            <a:avLst/>
          </a:prstGeom>
          <a:noFill/>
          <a:ln>
            <a:noFill/>
          </a:ln>
        </p:spPr>
      </p:sp>
      <p:sp>
        <p:nvSpPr>
          <p:cNvPr id="156" name="Google Shape;156;p26"/>
          <p:cNvSpPr>
            <a:spLocks noGrp="1"/>
          </p:cNvSpPr>
          <p:nvPr>
            <p:ph type="pic" idx="4"/>
          </p:nvPr>
        </p:nvSpPr>
        <p:spPr>
          <a:xfrm>
            <a:off x="4648200" y="1200150"/>
            <a:ext cx="1828800" cy="1518666"/>
          </a:xfrm>
          <a:prstGeom prst="rect">
            <a:avLst/>
          </a:prstGeom>
          <a:noFill/>
          <a:ln>
            <a:noFill/>
          </a:ln>
        </p:spPr>
      </p:sp>
      <p:sp>
        <p:nvSpPr>
          <p:cNvPr id="157" name="Google Shape;157;p26"/>
          <p:cNvSpPr>
            <a:spLocks noGrp="1"/>
          </p:cNvSpPr>
          <p:nvPr>
            <p:ph type="pic" idx="5"/>
          </p:nvPr>
        </p:nvSpPr>
        <p:spPr>
          <a:xfrm>
            <a:off x="6705600" y="1200150"/>
            <a:ext cx="1828800" cy="1518666"/>
          </a:xfrm>
          <a:prstGeom prst="rect">
            <a:avLst/>
          </a:prstGeom>
          <a:noFill/>
          <a:ln>
            <a:noFill/>
          </a:ln>
        </p:spPr>
      </p:sp>
      <p:sp>
        <p:nvSpPr>
          <p:cNvPr id="158" name="Google Shape;158;p26"/>
          <p:cNvSpPr txBox="1">
            <a:spLocks noGrp="1"/>
          </p:cNvSpPr>
          <p:nvPr>
            <p:ph type="body" idx="1"/>
          </p:nvPr>
        </p:nvSpPr>
        <p:spPr>
          <a:xfrm>
            <a:off x="2514600" y="3238500"/>
            <a:ext cx="1901952" cy="32385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600"/>
              <a:buNone/>
              <a:defRPr sz="1200" b="0" i="0" baseline="0">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228600" algn="ctr">
              <a:lnSpc>
                <a:spcPct val="110000"/>
              </a:lnSpc>
              <a:spcBef>
                <a:spcPts val="0"/>
              </a:spcBef>
              <a:spcAft>
                <a:spcPts val="0"/>
              </a:spcAft>
              <a:buClr>
                <a:srgbClr val="262626"/>
              </a:buClr>
              <a:buSzPts val="1600"/>
              <a:buNone/>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159" name="Google Shape;159;p26"/>
          <p:cNvSpPr txBox="1">
            <a:spLocks noGrp="1"/>
          </p:cNvSpPr>
          <p:nvPr>
            <p:ph type="body" idx="6"/>
          </p:nvPr>
        </p:nvSpPr>
        <p:spPr>
          <a:xfrm>
            <a:off x="4572000" y="3238500"/>
            <a:ext cx="1901952" cy="32385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600"/>
              <a:buNone/>
              <a:defRPr sz="1200" b="0" i="0" baseline="0">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228600" algn="ctr">
              <a:lnSpc>
                <a:spcPct val="110000"/>
              </a:lnSpc>
              <a:spcBef>
                <a:spcPts val="0"/>
              </a:spcBef>
              <a:spcAft>
                <a:spcPts val="0"/>
              </a:spcAft>
              <a:buClr>
                <a:srgbClr val="262626"/>
              </a:buClr>
              <a:buSzPts val="1600"/>
              <a:buNone/>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160" name="Google Shape;160;p26"/>
          <p:cNvSpPr txBox="1">
            <a:spLocks noGrp="1"/>
          </p:cNvSpPr>
          <p:nvPr>
            <p:ph type="body" idx="7"/>
          </p:nvPr>
        </p:nvSpPr>
        <p:spPr>
          <a:xfrm>
            <a:off x="6629400" y="3238500"/>
            <a:ext cx="1901952" cy="32385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600"/>
              <a:buNone/>
              <a:defRPr sz="1200" b="0" i="0" baseline="0">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228600" algn="ctr">
              <a:lnSpc>
                <a:spcPct val="110000"/>
              </a:lnSpc>
              <a:spcBef>
                <a:spcPts val="0"/>
              </a:spcBef>
              <a:spcAft>
                <a:spcPts val="0"/>
              </a:spcAft>
              <a:buClr>
                <a:srgbClr val="262626"/>
              </a:buClr>
              <a:buSzPts val="1600"/>
              <a:buNone/>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161" name="Google Shape;161;p26"/>
          <p:cNvSpPr txBox="1">
            <a:spLocks noGrp="1"/>
          </p:cNvSpPr>
          <p:nvPr>
            <p:ph type="body" idx="8"/>
          </p:nvPr>
        </p:nvSpPr>
        <p:spPr>
          <a:xfrm>
            <a:off x="457200" y="3238500"/>
            <a:ext cx="1901952" cy="32385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600"/>
              <a:buNone/>
              <a:defRPr sz="1200" b="0" i="0" baseline="0">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228600" algn="ctr">
              <a:lnSpc>
                <a:spcPct val="110000"/>
              </a:lnSpc>
              <a:spcBef>
                <a:spcPts val="0"/>
              </a:spcBef>
              <a:spcAft>
                <a:spcPts val="0"/>
              </a:spcAft>
              <a:buClr>
                <a:srgbClr val="262626"/>
              </a:buClr>
              <a:buSzPts val="1600"/>
              <a:buNone/>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162" name="Google Shape;162;p26"/>
          <p:cNvSpPr txBox="1">
            <a:spLocks noGrp="1"/>
          </p:cNvSpPr>
          <p:nvPr>
            <p:ph type="body" idx="9"/>
          </p:nvPr>
        </p:nvSpPr>
        <p:spPr>
          <a:xfrm>
            <a:off x="2514600" y="3486150"/>
            <a:ext cx="1901952" cy="9906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228600" algn="ctr">
              <a:lnSpc>
                <a:spcPct val="110000"/>
              </a:lnSpc>
              <a:spcBef>
                <a:spcPts val="0"/>
              </a:spcBef>
              <a:spcAft>
                <a:spcPts val="0"/>
              </a:spcAft>
              <a:buClr>
                <a:srgbClr val="262626"/>
              </a:buClr>
              <a:buSzPts val="1600"/>
              <a:buNone/>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3" name="Google Shape;163;p26"/>
          <p:cNvSpPr txBox="1">
            <a:spLocks noGrp="1"/>
          </p:cNvSpPr>
          <p:nvPr>
            <p:ph type="body" idx="13"/>
          </p:nvPr>
        </p:nvSpPr>
        <p:spPr>
          <a:xfrm>
            <a:off x="4572000" y="3486150"/>
            <a:ext cx="1901952" cy="9906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228600" algn="ctr">
              <a:lnSpc>
                <a:spcPct val="110000"/>
              </a:lnSpc>
              <a:spcBef>
                <a:spcPts val="0"/>
              </a:spcBef>
              <a:spcAft>
                <a:spcPts val="0"/>
              </a:spcAft>
              <a:buClr>
                <a:srgbClr val="262626"/>
              </a:buClr>
              <a:buSzPts val="1600"/>
              <a:buNone/>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4" name="Google Shape;164;p26"/>
          <p:cNvSpPr txBox="1">
            <a:spLocks noGrp="1"/>
          </p:cNvSpPr>
          <p:nvPr>
            <p:ph type="body" idx="14"/>
          </p:nvPr>
        </p:nvSpPr>
        <p:spPr>
          <a:xfrm>
            <a:off x="6629400" y="3486150"/>
            <a:ext cx="1901952" cy="9906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228600" algn="ctr">
              <a:lnSpc>
                <a:spcPct val="110000"/>
              </a:lnSpc>
              <a:spcBef>
                <a:spcPts val="0"/>
              </a:spcBef>
              <a:spcAft>
                <a:spcPts val="0"/>
              </a:spcAft>
              <a:buClr>
                <a:srgbClr val="262626"/>
              </a:buClr>
              <a:buSzPts val="1600"/>
              <a:buNone/>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165" name="Google Shape;165;p26"/>
          <p:cNvSpPr txBox="1">
            <a:spLocks noGrp="1"/>
          </p:cNvSpPr>
          <p:nvPr>
            <p:ph type="body" idx="15"/>
          </p:nvPr>
        </p:nvSpPr>
        <p:spPr>
          <a:xfrm>
            <a:off x="457200" y="3486150"/>
            <a:ext cx="1901952" cy="9906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228600" algn="ctr">
              <a:lnSpc>
                <a:spcPct val="110000"/>
              </a:lnSpc>
              <a:spcBef>
                <a:spcPts val="0"/>
              </a:spcBef>
              <a:spcAft>
                <a:spcPts val="0"/>
              </a:spcAft>
              <a:buClr>
                <a:srgbClr val="262626"/>
              </a:buClr>
              <a:buSzPts val="1600"/>
              <a:buNone/>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6" name="Google Shape;166;p26"/>
          <p:cNvSpPr txBox="1">
            <a:spLocks noGrp="1"/>
          </p:cNvSpPr>
          <p:nvPr>
            <p:ph type="body" idx="16"/>
          </p:nvPr>
        </p:nvSpPr>
        <p:spPr>
          <a:xfrm>
            <a:off x="533400" y="2683764"/>
            <a:ext cx="1828800" cy="268986"/>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400"/>
              <a:buNone/>
              <a:defRPr sz="1200" b="0" i="0" baseline="0">
                <a:solidFill>
                  <a:schemeClr val="lt1"/>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167" name="Google Shape;167;p26"/>
          <p:cNvSpPr txBox="1">
            <a:spLocks noGrp="1"/>
          </p:cNvSpPr>
          <p:nvPr>
            <p:ph type="body" idx="17"/>
          </p:nvPr>
        </p:nvSpPr>
        <p:spPr>
          <a:xfrm>
            <a:off x="2590800" y="2683764"/>
            <a:ext cx="1828800" cy="268986"/>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400"/>
              <a:buNone/>
              <a:defRPr sz="1200" b="0" i="0" baseline="0">
                <a:solidFill>
                  <a:schemeClr val="lt1"/>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168" name="Google Shape;168;p26"/>
          <p:cNvSpPr txBox="1">
            <a:spLocks noGrp="1"/>
          </p:cNvSpPr>
          <p:nvPr>
            <p:ph type="body" idx="18"/>
          </p:nvPr>
        </p:nvSpPr>
        <p:spPr>
          <a:xfrm>
            <a:off x="4648200" y="2683764"/>
            <a:ext cx="1828800" cy="268986"/>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400"/>
              <a:buNone/>
              <a:defRPr sz="1200" b="0" i="0" baseline="0">
                <a:solidFill>
                  <a:schemeClr val="lt1"/>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169" name="Google Shape;169;p26"/>
          <p:cNvSpPr txBox="1">
            <a:spLocks noGrp="1"/>
          </p:cNvSpPr>
          <p:nvPr>
            <p:ph type="body" idx="19"/>
          </p:nvPr>
        </p:nvSpPr>
        <p:spPr>
          <a:xfrm>
            <a:off x="6705600" y="2683764"/>
            <a:ext cx="1828800" cy="268986"/>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400"/>
              <a:buNone/>
              <a:defRPr sz="1200" b="0" i="0" baseline="0">
                <a:solidFill>
                  <a:schemeClr val="lt1"/>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Graph Layout">
  <p:cSld name="Graph Layout">
    <p:spTree>
      <p:nvGrpSpPr>
        <p:cNvPr id="1" name="Shape 170"/>
        <p:cNvGrpSpPr/>
        <p:nvPr/>
      </p:nvGrpSpPr>
      <p:grpSpPr>
        <a:xfrm>
          <a:off x="0" y="0"/>
          <a:ext cx="0" cy="0"/>
          <a:chOff x="0" y="0"/>
          <a:chExt cx="0" cy="0"/>
        </a:xfrm>
      </p:grpSpPr>
      <p:sp>
        <p:nvSpPr>
          <p:cNvPr id="171" name="Google Shape;171;p27"/>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27"/>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27"/>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4" name="Google Shape;174;p27"/>
          <p:cNvSpPr txBox="1">
            <a:spLocks noGrp="1"/>
          </p:cNvSpPr>
          <p:nvPr>
            <p:ph type="body" idx="1"/>
          </p:nvPr>
        </p:nvSpPr>
        <p:spPr>
          <a:xfrm>
            <a:off x="457200" y="990600"/>
            <a:ext cx="8229600" cy="5143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300"/>
              <a:buNone/>
              <a:defRPr sz="13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175" name="Google Shape;175;p27"/>
          <p:cNvSpPr>
            <a:spLocks noGrp="1"/>
          </p:cNvSpPr>
          <p:nvPr>
            <p:ph type="chart" idx="2"/>
          </p:nvPr>
        </p:nvSpPr>
        <p:spPr>
          <a:xfrm>
            <a:off x="304800" y="1657350"/>
            <a:ext cx="4572000" cy="2571750"/>
          </a:xfrm>
          <a:prstGeom prst="rect">
            <a:avLst/>
          </a:prstGeom>
          <a:noFill/>
          <a:ln>
            <a:noFill/>
          </a:ln>
        </p:spPr>
        <p:txBody>
          <a:bodyPr spcFirstLastPara="1" wrap="square" lIns="91425" tIns="45700" rIns="91425" bIns="45700" anchor="t" anchorCtr="0">
            <a:normAutofit/>
          </a:bodyPr>
          <a:lstStyle>
            <a:lvl1pPr marR="0" lvl="0"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1pPr>
            <a:lvl2pPr marR="0" lvl="1"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2pPr>
            <a:lvl3pPr marR="0" lvl="2"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3pPr>
            <a:lvl4pPr marR="0" lvl="3"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4pPr>
            <a:lvl5pPr marR="0" lvl="4"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6" name="Google Shape;176;p27"/>
          <p:cNvSpPr txBox="1">
            <a:spLocks noGrp="1"/>
          </p:cNvSpPr>
          <p:nvPr>
            <p:ph type="body" idx="3"/>
          </p:nvPr>
        </p:nvSpPr>
        <p:spPr>
          <a:xfrm>
            <a:off x="5562600" y="2266950"/>
            <a:ext cx="2667000" cy="17526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11150" algn="l">
              <a:lnSpc>
                <a:spcPct val="110000"/>
              </a:lnSpc>
              <a:spcBef>
                <a:spcPts val="0"/>
              </a:spcBef>
              <a:spcAft>
                <a:spcPts val="0"/>
              </a:spcAft>
              <a:buClr>
                <a:srgbClr val="262626"/>
              </a:buClr>
              <a:buSzPts val="1300"/>
              <a:buChar char="–"/>
              <a:defRPr sz="1300"/>
            </a:lvl2pPr>
            <a:lvl3pPr marL="1371600" lvl="2" indent="-311150" algn="l">
              <a:lnSpc>
                <a:spcPct val="110000"/>
              </a:lnSpc>
              <a:spcBef>
                <a:spcPts val="0"/>
              </a:spcBef>
              <a:spcAft>
                <a:spcPts val="0"/>
              </a:spcAft>
              <a:buClr>
                <a:srgbClr val="262626"/>
              </a:buClr>
              <a:buSzPts val="1300"/>
              <a:buChar char="•"/>
              <a:defRPr sz="1300"/>
            </a:lvl3pPr>
            <a:lvl4pPr marL="1828800" lvl="3" indent="-311150" algn="l">
              <a:lnSpc>
                <a:spcPct val="110000"/>
              </a:lnSpc>
              <a:spcBef>
                <a:spcPts val="0"/>
              </a:spcBef>
              <a:spcAft>
                <a:spcPts val="0"/>
              </a:spcAft>
              <a:buClr>
                <a:srgbClr val="262626"/>
              </a:buClr>
              <a:buSzPts val="1300"/>
              <a:buChar char="–"/>
              <a:defRPr sz="1300"/>
            </a:lvl4pPr>
            <a:lvl5pPr marL="2286000" lvl="4" indent="-311150" algn="l">
              <a:lnSpc>
                <a:spcPct val="110000"/>
              </a:lnSpc>
              <a:spcBef>
                <a:spcPts val="0"/>
              </a:spcBef>
              <a:spcAft>
                <a:spcPts val="0"/>
              </a:spcAft>
              <a:buClr>
                <a:srgbClr val="262626"/>
              </a:buClr>
              <a:buSzPts val="1300"/>
              <a:buChar char="»"/>
              <a:defRPr sz="13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7" name="Google Shape;177;p27"/>
          <p:cNvSpPr txBox="1">
            <a:spLocks noGrp="1"/>
          </p:cNvSpPr>
          <p:nvPr>
            <p:ph type="body" idx="4"/>
          </p:nvPr>
        </p:nvSpPr>
        <p:spPr>
          <a:xfrm>
            <a:off x="5562600" y="1885950"/>
            <a:ext cx="2438400" cy="285750"/>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600"/>
              <a:buNone/>
              <a:defRPr sz="1500" b="0" i="0" baseline="0">
                <a:solidFill>
                  <a:schemeClr val="lt1"/>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 Column Layout">
  <p:cSld name="2 Column Layout">
    <p:spTree>
      <p:nvGrpSpPr>
        <p:cNvPr id="1" name="Shape 25"/>
        <p:cNvGrpSpPr/>
        <p:nvPr/>
      </p:nvGrpSpPr>
      <p:grpSpPr>
        <a:xfrm>
          <a:off x="0" y="0"/>
          <a:ext cx="0" cy="0"/>
          <a:chOff x="0" y="0"/>
          <a:chExt cx="0" cy="0"/>
        </a:xfrm>
      </p:grpSpPr>
      <p:sp>
        <p:nvSpPr>
          <p:cNvPr id="26" name="Google Shape;26;p10"/>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 name="Google Shape;27;p10"/>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0"/>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9" name="Google Shape;29;p10"/>
          <p:cNvSpPr txBox="1">
            <a:spLocks noGrp="1"/>
          </p:cNvSpPr>
          <p:nvPr>
            <p:ph type="body" idx="1"/>
          </p:nvPr>
        </p:nvSpPr>
        <p:spPr>
          <a:xfrm>
            <a:off x="609599" y="1504950"/>
            <a:ext cx="3654357" cy="29527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330200" algn="l">
              <a:lnSpc>
                <a:spcPct val="110000"/>
              </a:lnSpc>
              <a:spcBef>
                <a:spcPts val="0"/>
              </a:spcBef>
              <a:spcAft>
                <a:spcPts val="0"/>
              </a:spcAft>
              <a:buClr>
                <a:srgbClr val="262626"/>
              </a:buClr>
              <a:buSzPts val="1600"/>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30" name="Google Shape;30;p10"/>
          <p:cNvSpPr txBox="1">
            <a:spLocks noGrp="1"/>
          </p:cNvSpPr>
          <p:nvPr>
            <p:ph type="body" idx="2"/>
          </p:nvPr>
        </p:nvSpPr>
        <p:spPr>
          <a:xfrm>
            <a:off x="4800600" y="1504950"/>
            <a:ext cx="3733800" cy="29718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330200" algn="l">
              <a:lnSpc>
                <a:spcPct val="110000"/>
              </a:lnSpc>
              <a:spcBef>
                <a:spcPts val="0"/>
              </a:spcBef>
              <a:spcAft>
                <a:spcPts val="0"/>
              </a:spcAft>
              <a:buClr>
                <a:srgbClr val="262626"/>
              </a:buClr>
              <a:buSzPts val="1600"/>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31" name="Google Shape;31;p10"/>
          <p:cNvSpPr txBox="1">
            <a:spLocks noGrp="1"/>
          </p:cNvSpPr>
          <p:nvPr>
            <p:ph type="body" idx="3"/>
          </p:nvPr>
        </p:nvSpPr>
        <p:spPr>
          <a:xfrm>
            <a:off x="609600" y="1047750"/>
            <a:ext cx="2819400" cy="285750"/>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600"/>
              <a:buNone/>
              <a:defRPr sz="1500" b="0" i="0" baseline="0">
                <a:solidFill>
                  <a:schemeClr val="lt1"/>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32" name="Google Shape;32;p10"/>
          <p:cNvSpPr txBox="1">
            <a:spLocks noGrp="1"/>
          </p:cNvSpPr>
          <p:nvPr>
            <p:ph type="body" idx="4"/>
          </p:nvPr>
        </p:nvSpPr>
        <p:spPr>
          <a:xfrm>
            <a:off x="4800600" y="1047750"/>
            <a:ext cx="2819400" cy="285750"/>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600"/>
              <a:buNone/>
              <a:defRPr sz="1500" b="0" i="0" baseline="0">
                <a:solidFill>
                  <a:schemeClr val="lt1"/>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Graph Layout 3">
  <p:cSld name="Graph Layout 3">
    <p:spTree>
      <p:nvGrpSpPr>
        <p:cNvPr id="1" name="Shape 178"/>
        <p:cNvGrpSpPr/>
        <p:nvPr/>
      </p:nvGrpSpPr>
      <p:grpSpPr>
        <a:xfrm>
          <a:off x="0" y="0"/>
          <a:ext cx="0" cy="0"/>
          <a:chOff x="0" y="0"/>
          <a:chExt cx="0" cy="0"/>
        </a:xfrm>
      </p:grpSpPr>
      <p:sp>
        <p:nvSpPr>
          <p:cNvPr id="179" name="Google Shape;179;p28"/>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28"/>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28"/>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2" name="Google Shape;182;p28"/>
          <p:cNvSpPr>
            <a:spLocks noGrp="1"/>
          </p:cNvSpPr>
          <p:nvPr>
            <p:ph type="chart" idx="2"/>
          </p:nvPr>
        </p:nvSpPr>
        <p:spPr>
          <a:xfrm>
            <a:off x="4343400" y="1123950"/>
            <a:ext cx="4343400" cy="3105150"/>
          </a:xfrm>
          <a:prstGeom prst="rect">
            <a:avLst/>
          </a:prstGeom>
          <a:noFill/>
          <a:ln>
            <a:noFill/>
          </a:ln>
        </p:spPr>
        <p:txBody>
          <a:bodyPr spcFirstLastPara="1" wrap="square" lIns="91425" tIns="45700" rIns="91425" bIns="45700" anchor="t" anchorCtr="0">
            <a:normAutofit/>
          </a:bodyPr>
          <a:lstStyle>
            <a:lvl1pPr marR="0" lvl="0"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1pPr>
            <a:lvl2pPr marR="0" lvl="1"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2pPr>
            <a:lvl3pPr marR="0" lvl="2"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3pPr>
            <a:lvl4pPr marR="0" lvl="3"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4pPr>
            <a:lvl5pPr marR="0" lvl="4"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3" name="Google Shape;183;p28"/>
          <p:cNvSpPr txBox="1">
            <a:spLocks noGrp="1"/>
          </p:cNvSpPr>
          <p:nvPr>
            <p:ph type="body" idx="1"/>
          </p:nvPr>
        </p:nvSpPr>
        <p:spPr>
          <a:xfrm>
            <a:off x="533400" y="1352550"/>
            <a:ext cx="2217906" cy="28416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Font typeface="Bebas Neue"/>
              <a:buNone/>
              <a:defRPr sz="1600" b="0" i="0" baseline="0">
                <a:solidFill>
                  <a:srgbClr val="92D050"/>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184" name="Google Shape;184;p28"/>
          <p:cNvSpPr txBox="1">
            <a:spLocks noGrp="1"/>
          </p:cNvSpPr>
          <p:nvPr>
            <p:ph type="body" idx="3"/>
          </p:nvPr>
        </p:nvSpPr>
        <p:spPr>
          <a:xfrm>
            <a:off x="533400" y="1581150"/>
            <a:ext cx="2743200" cy="6096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Font typeface="Arial"/>
              <a:buNone/>
              <a:defRPr sz="1100">
                <a:solidFill>
                  <a:srgbClr val="262626"/>
                </a:solidFill>
                <a:latin typeface="Arial"/>
                <a:ea typeface="Arial"/>
                <a:cs typeface="Arial"/>
                <a:sym typeface="Arial"/>
              </a:defRPr>
            </a:lvl1pPr>
            <a:lvl2pPr marL="914400" lvl="1" indent="-228600" algn="l">
              <a:lnSpc>
                <a:spcPct val="110000"/>
              </a:lnSpc>
              <a:spcBef>
                <a:spcPts val="0"/>
              </a:spcBef>
              <a:spcAft>
                <a:spcPts val="0"/>
              </a:spcAft>
              <a:buClr>
                <a:srgbClr val="262626"/>
              </a:buClr>
              <a:buSzPts val="1400"/>
              <a:buFont typeface="Arial"/>
              <a:buNone/>
              <a:defRPr/>
            </a:lvl2pPr>
            <a:lvl3pPr marL="1371600" lvl="2" indent="-228600" algn="l">
              <a:lnSpc>
                <a:spcPct val="110000"/>
              </a:lnSpc>
              <a:spcBef>
                <a:spcPts val="0"/>
              </a:spcBef>
              <a:spcAft>
                <a:spcPts val="0"/>
              </a:spcAft>
              <a:buClr>
                <a:srgbClr val="262626"/>
              </a:buClr>
              <a:buSzPts val="1400"/>
              <a:buFont typeface="Arial"/>
              <a:buNone/>
              <a:defRPr/>
            </a:lvl3pPr>
            <a:lvl4pPr marL="1828800" lvl="3" indent="-228600" algn="l">
              <a:lnSpc>
                <a:spcPct val="110000"/>
              </a:lnSpc>
              <a:spcBef>
                <a:spcPts val="0"/>
              </a:spcBef>
              <a:spcAft>
                <a:spcPts val="0"/>
              </a:spcAft>
              <a:buClr>
                <a:srgbClr val="262626"/>
              </a:buClr>
              <a:buSzPts val="1400"/>
              <a:buFont typeface="Arial"/>
              <a:buNone/>
              <a:defRPr/>
            </a:lvl4pPr>
            <a:lvl5pPr marL="2286000" lvl="4" indent="-228600" algn="l">
              <a:lnSpc>
                <a:spcPct val="110000"/>
              </a:lnSpc>
              <a:spcBef>
                <a:spcPts val="0"/>
              </a:spcBef>
              <a:spcAft>
                <a:spcPts val="0"/>
              </a:spcAft>
              <a:buClr>
                <a:srgbClr val="262626"/>
              </a:buClr>
              <a:buSzPts val="1400"/>
              <a:buFont typeface="Arial"/>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5" name="Google Shape;185;p28"/>
          <p:cNvSpPr txBox="1">
            <a:spLocks noGrp="1"/>
          </p:cNvSpPr>
          <p:nvPr>
            <p:ph type="body" idx="4"/>
          </p:nvPr>
        </p:nvSpPr>
        <p:spPr>
          <a:xfrm>
            <a:off x="533400" y="2419350"/>
            <a:ext cx="2217906" cy="28416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Font typeface="Bebas Neue"/>
              <a:buNone/>
              <a:defRPr sz="1600" b="0" i="0" baseline="0">
                <a:solidFill>
                  <a:srgbClr val="92D050"/>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186" name="Google Shape;186;p28"/>
          <p:cNvSpPr txBox="1">
            <a:spLocks noGrp="1"/>
          </p:cNvSpPr>
          <p:nvPr>
            <p:ph type="body" idx="5"/>
          </p:nvPr>
        </p:nvSpPr>
        <p:spPr>
          <a:xfrm>
            <a:off x="533400" y="2647950"/>
            <a:ext cx="2743200" cy="6096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Font typeface="Arial"/>
              <a:buNone/>
              <a:defRPr sz="1100">
                <a:solidFill>
                  <a:srgbClr val="262626"/>
                </a:solidFill>
                <a:latin typeface="Arial"/>
                <a:ea typeface="Arial"/>
                <a:cs typeface="Arial"/>
                <a:sym typeface="Arial"/>
              </a:defRPr>
            </a:lvl1pPr>
            <a:lvl2pPr marL="914400" lvl="1" indent="-228600" algn="l">
              <a:lnSpc>
                <a:spcPct val="110000"/>
              </a:lnSpc>
              <a:spcBef>
                <a:spcPts val="0"/>
              </a:spcBef>
              <a:spcAft>
                <a:spcPts val="0"/>
              </a:spcAft>
              <a:buClr>
                <a:srgbClr val="262626"/>
              </a:buClr>
              <a:buSzPts val="1400"/>
              <a:buFont typeface="Arial"/>
              <a:buNone/>
              <a:defRPr/>
            </a:lvl2pPr>
            <a:lvl3pPr marL="1371600" lvl="2" indent="-228600" algn="l">
              <a:lnSpc>
                <a:spcPct val="110000"/>
              </a:lnSpc>
              <a:spcBef>
                <a:spcPts val="0"/>
              </a:spcBef>
              <a:spcAft>
                <a:spcPts val="0"/>
              </a:spcAft>
              <a:buClr>
                <a:srgbClr val="262626"/>
              </a:buClr>
              <a:buSzPts val="1400"/>
              <a:buFont typeface="Arial"/>
              <a:buNone/>
              <a:defRPr/>
            </a:lvl3pPr>
            <a:lvl4pPr marL="1828800" lvl="3" indent="-228600" algn="l">
              <a:lnSpc>
                <a:spcPct val="110000"/>
              </a:lnSpc>
              <a:spcBef>
                <a:spcPts val="0"/>
              </a:spcBef>
              <a:spcAft>
                <a:spcPts val="0"/>
              </a:spcAft>
              <a:buClr>
                <a:srgbClr val="262626"/>
              </a:buClr>
              <a:buSzPts val="1400"/>
              <a:buFont typeface="Arial"/>
              <a:buNone/>
              <a:defRPr/>
            </a:lvl4pPr>
            <a:lvl5pPr marL="2286000" lvl="4" indent="-228600" algn="l">
              <a:lnSpc>
                <a:spcPct val="110000"/>
              </a:lnSpc>
              <a:spcBef>
                <a:spcPts val="0"/>
              </a:spcBef>
              <a:spcAft>
                <a:spcPts val="0"/>
              </a:spcAft>
              <a:buClr>
                <a:srgbClr val="262626"/>
              </a:buClr>
              <a:buSzPts val="1400"/>
              <a:buFont typeface="Arial"/>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7" name="Google Shape;187;p28"/>
          <p:cNvSpPr txBox="1">
            <a:spLocks noGrp="1"/>
          </p:cNvSpPr>
          <p:nvPr>
            <p:ph type="body" idx="6"/>
          </p:nvPr>
        </p:nvSpPr>
        <p:spPr>
          <a:xfrm>
            <a:off x="533400" y="3486150"/>
            <a:ext cx="2217906" cy="28416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Font typeface="Bebas Neue"/>
              <a:buNone/>
              <a:defRPr sz="1600" b="0" i="0" baseline="0">
                <a:solidFill>
                  <a:srgbClr val="92D050"/>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188" name="Google Shape;188;p28"/>
          <p:cNvSpPr txBox="1">
            <a:spLocks noGrp="1"/>
          </p:cNvSpPr>
          <p:nvPr>
            <p:ph type="body" idx="7"/>
          </p:nvPr>
        </p:nvSpPr>
        <p:spPr>
          <a:xfrm>
            <a:off x="533400" y="3714750"/>
            <a:ext cx="2743200" cy="6096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Font typeface="Arial"/>
              <a:buNone/>
              <a:defRPr sz="1100">
                <a:solidFill>
                  <a:srgbClr val="262626"/>
                </a:solidFill>
                <a:latin typeface="Arial"/>
                <a:ea typeface="Arial"/>
                <a:cs typeface="Arial"/>
                <a:sym typeface="Arial"/>
              </a:defRPr>
            </a:lvl1pPr>
            <a:lvl2pPr marL="914400" lvl="1" indent="-228600" algn="l">
              <a:lnSpc>
                <a:spcPct val="110000"/>
              </a:lnSpc>
              <a:spcBef>
                <a:spcPts val="0"/>
              </a:spcBef>
              <a:spcAft>
                <a:spcPts val="0"/>
              </a:spcAft>
              <a:buClr>
                <a:srgbClr val="262626"/>
              </a:buClr>
              <a:buSzPts val="1400"/>
              <a:buFont typeface="Arial"/>
              <a:buNone/>
              <a:defRPr/>
            </a:lvl2pPr>
            <a:lvl3pPr marL="1371600" lvl="2" indent="-228600" algn="l">
              <a:lnSpc>
                <a:spcPct val="110000"/>
              </a:lnSpc>
              <a:spcBef>
                <a:spcPts val="0"/>
              </a:spcBef>
              <a:spcAft>
                <a:spcPts val="0"/>
              </a:spcAft>
              <a:buClr>
                <a:srgbClr val="262626"/>
              </a:buClr>
              <a:buSzPts val="1400"/>
              <a:buFont typeface="Arial"/>
              <a:buNone/>
              <a:defRPr/>
            </a:lvl3pPr>
            <a:lvl4pPr marL="1828800" lvl="3" indent="-228600" algn="l">
              <a:lnSpc>
                <a:spcPct val="110000"/>
              </a:lnSpc>
              <a:spcBef>
                <a:spcPts val="0"/>
              </a:spcBef>
              <a:spcAft>
                <a:spcPts val="0"/>
              </a:spcAft>
              <a:buClr>
                <a:srgbClr val="262626"/>
              </a:buClr>
              <a:buSzPts val="1400"/>
              <a:buFont typeface="Arial"/>
              <a:buNone/>
              <a:defRPr/>
            </a:lvl4pPr>
            <a:lvl5pPr marL="2286000" lvl="4" indent="-228600" algn="l">
              <a:lnSpc>
                <a:spcPct val="110000"/>
              </a:lnSpc>
              <a:spcBef>
                <a:spcPts val="0"/>
              </a:spcBef>
              <a:spcAft>
                <a:spcPts val="0"/>
              </a:spcAft>
              <a:buClr>
                <a:srgbClr val="262626"/>
              </a:buClr>
              <a:buSzPts val="1400"/>
              <a:buFont typeface="Arial"/>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Graph Layout Option 2">
  <p:cSld name="Graph Layout Option 2">
    <p:spTree>
      <p:nvGrpSpPr>
        <p:cNvPr id="1" name="Shape 189"/>
        <p:cNvGrpSpPr/>
        <p:nvPr/>
      </p:nvGrpSpPr>
      <p:grpSpPr>
        <a:xfrm>
          <a:off x="0" y="0"/>
          <a:ext cx="0" cy="0"/>
          <a:chOff x="0" y="0"/>
          <a:chExt cx="0" cy="0"/>
        </a:xfrm>
      </p:grpSpPr>
      <p:sp>
        <p:nvSpPr>
          <p:cNvPr id="190" name="Google Shape;190;p29"/>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1" name="Google Shape;191;p29"/>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29"/>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93" name="Google Shape;193;p29"/>
          <p:cNvSpPr txBox="1">
            <a:spLocks noGrp="1"/>
          </p:cNvSpPr>
          <p:nvPr>
            <p:ph type="body" idx="1"/>
          </p:nvPr>
        </p:nvSpPr>
        <p:spPr>
          <a:xfrm>
            <a:off x="457200" y="914400"/>
            <a:ext cx="8229600" cy="5143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200"/>
              <a:buNone/>
              <a:defRPr sz="12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4" name="Google Shape;194;p29"/>
          <p:cNvSpPr>
            <a:spLocks noGrp="1"/>
          </p:cNvSpPr>
          <p:nvPr>
            <p:ph type="chart" idx="2"/>
          </p:nvPr>
        </p:nvSpPr>
        <p:spPr>
          <a:xfrm>
            <a:off x="304800" y="1657350"/>
            <a:ext cx="4572000" cy="2571750"/>
          </a:xfrm>
          <a:prstGeom prst="rect">
            <a:avLst/>
          </a:prstGeom>
          <a:noFill/>
          <a:ln>
            <a:noFill/>
          </a:ln>
        </p:spPr>
        <p:txBody>
          <a:bodyPr spcFirstLastPara="1" wrap="square" lIns="91425" tIns="45700" rIns="91425" bIns="45700" anchor="t" anchorCtr="0">
            <a:normAutofit/>
          </a:bodyPr>
          <a:lstStyle>
            <a:lvl1pPr marR="0" lvl="0"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1pPr>
            <a:lvl2pPr marR="0" lvl="1"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2pPr>
            <a:lvl3pPr marR="0" lvl="2"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3pPr>
            <a:lvl4pPr marR="0" lvl="3"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4pPr>
            <a:lvl5pPr marR="0" lvl="4"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5" name="Google Shape;195;p29"/>
          <p:cNvSpPr txBox="1">
            <a:spLocks noGrp="1"/>
          </p:cNvSpPr>
          <p:nvPr>
            <p:ph type="body" idx="3"/>
          </p:nvPr>
        </p:nvSpPr>
        <p:spPr>
          <a:xfrm>
            <a:off x="5867400" y="1809750"/>
            <a:ext cx="26670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solidFill>
                  <a:srgbClr val="262626"/>
                </a:solidFill>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6" name="Google Shape;196;p29"/>
          <p:cNvSpPr txBox="1">
            <a:spLocks noGrp="1"/>
          </p:cNvSpPr>
          <p:nvPr>
            <p:ph type="body" idx="4"/>
          </p:nvPr>
        </p:nvSpPr>
        <p:spPr>
          <a:xfrm>
            <a:off x="5867400" y="2419350"/>
            <a:ext cx="26670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solidFill>
                  <a:srgbClr val="262626"/>
                </a:solidFill>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7" name="Google Shape;197;p29"/>
          <p:cNvSpPr txBox="1">
            <a:spLocks noGrp="1"/>
          </p:cNvSpPr>
          <p:nvPr>
            <p:ph type="body" idx="5"/>
          </p:nvPr>
        </p:nvSpPr>
        <p:spPr>
          <a:xfrm>
            <a:off x="5867400" y="3028950"/>
            <a:ext cx="26670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solidFill>
                  <a:srgbClr val="262626"/>
                </a:solidFill>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8" name="Google Shape;198;p29"/>
          <p:cNvSpPr txBox="1">
            <a:spLocks noGrp="1"/>
          </p:cNvSpPr>
          <p:nvPr>
            <p:ph type="body" idx="6"/>
          </p:nvPr>
        </p:nvSpPr>
        <p:spPr>
          <a:xfrm>
            <a:off x="5867400" y="3638550"/>
            <a:ext cx="26670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solidFill>
                  <a:srgbClr val="262626"/>
                </a:solidFill>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9" name="Google Shape;199;p29"/>
          <p:cNvSpPr txBox="1">
            <a:spLocks noGrp="1"/>
          </p:cNvSpPr>
          <p:nvPr>
            <p:ph type="body" idx="7"/>
          </p:nvPr>
        </p:nvSpPr>
        <p:spPr>
          <a:xfrm>
            <a:off x="5029200" y="1935748"/>
            <a:ext cx="685800" cy="338554"/>
          </a:xfrm>
          <a:prstGeom prst="rect">
            <a:avLst/>
          </a:prstGeom>
          <a:solidFill>
            <a:srgbClr val="92D050"/>
          </a:solidFill>
          <a:ln>
            <a:noFill/>
          </a:ln>
        </p:spPr>
        <p:txBody>
          <a:bodyPr spcFirstLastPara="1" wrap="square" lIns="91425" tIns="0" rIns="91425" bIns="45700" anchor="ctr" anchorCtr="0">
            <a:normAutofit/>
          </a:bodyPr>
          <a:lstStyle>
            <a:lvl1pPr marL="457200" lvl="0" indent="-228600" algn="l">
              <a:lnSpc>
                <a:spcPct val="110000"/>
              </a:lnSpc>
              <a:spcBef>
                <a:spcPts val="0"/>
              </a:spcBef>
              <a:spcAft>
                <a:spcPts val="0"/>
              </a:spcAft>
              <a:buClr>
                <a:schemeClr val="lt1"/>
              </a:buClr>
              <a:buSzPts val="1600"/>
              <a:buNone/>
              <a:defRPr sz="1600" b="0" i="0" baseline="0">
                <a:solidFill>
                  <a:schemeClr val="lt1"/>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200" name="Google Shape;200;p29"/>
          <p:cNvSpPr txBox="1">
            <a:spLocks noGrp="1"/>
          </p:cNvSpPr>
          <p:nvPr>
            <p:ph type="body" idx="8"/>
          </p:nvPr>
        </p:nvSpPr>
        <p:spPr>
          <a:xfrm>
            <a:off x="5029200" y="2564398"/>
            <a:ext cx="685800" cy="338554"/>
          </a:xfrm>
          <a:prstGeom prst="rect">
            <a:avLst/>
          </a:prstGeom>
          <a:solidFill>
            <a:srgbClr val="92D050"/>
          </a:solidFill>
          <a:ln>
            <a:noFill/>
          </a:ln>
        </p:spPr>
        <p:txBody>
          <a:bodyPr spcFirstLastPara="1" wrap="square" lIns="91425" tIns="0" rIns="91425" bIns="45700" anchor="ctr" anchorCtr="0">
            <a:normAutofit/>
          </a:bodyPr>
          <a:lstStyle>
            <a:lvl1pPr marL="457200" lvl="0" indent="-228600" algn="l">
              <a:lnSpc>
                <a:spcPct val="110000"/>
              </a:lnSpc>
              <a:spcBef>
                <a:spcPts val="0"/>
              </a:spcBef>
              <a:spcAft>
                <a:spcPts val="0"/>
              </a:spcAft>
              <a:buClr>
                <a:schemeClr val="lt1"/>
              </a:buClr>
              <a:buSzPts val="1600"/>
              <a:buNone/>
              <a:defRPr sz="1600" b="0" i="0">
                <a:solidFill>
                  <a:schemeClr val="lt1"/>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201" name="Google Shape;201;p29"/>
          <p:cNvSpPr txBox="1">
            <a:spLocks noGrp="1"/>
          </p:cNvSpPr>
          <p:nvPr>
            <p:ph type="body" idx="9"/>
          </p:nvPr>
        </p:nvSpPr>
        <p:spPr>
          <a:xfrm>
            <a:off x="5029200" y="3173998"/>
            <a:ext cx="685800" cy="338554"/>
          </a:xfrm>
          <a:prstGeom prst="rect">
            <a:avLst/>
          </a:prstGeom>
          <a:solidFill>
            <a:srgbClr val="92D050"/>
          </a:solidFill>
          <a:ln>
            <a:noFill/>
          </a:ln>
        </p:spPr>
        <p:txBody>
          <a:bodyPr spcFirstLastPara="1" wrap="square" lIns="91425" tIns="0" rIns="91425" bIns="45700" anchor="ctr" anchorCtr="0">
            <a:normAutofit/>
          </a:bodyPr>
          <a:lstStyle>
            <a:lvl1pPr marL="457200" lvl="0" indent="-228600" algn="l">
              <a:lnSpc>
                <a:spcPct val="110000"/>
              </a:lnSpc>
              <a:spcBef>
                <a:spcPts val="0"/>
              </a:spcBef>
              <a:spcAft>
                <a:spcPts val="0"/>
              </a:spcAft>
              <a:buClr>
                <a:schemeClr val="lt1"/>
              </a:buClr>
              <a:buSzPts val="1600"/>
              <a:buNone/>
              <a:defRPr sz="1600" b="0" i="0" baseline="0">
                <a:solidFill>
                  <a:schemeClr val="lt1"/>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202" name="Google Shape;202;p29"/>
          <p:cNvSpPr txBox="1">
            <a:spLocks noGrp="1"/>
          </p:cNvSpPr>
          <p:nvPr>
            <p:ph type="body" idx="13"/>
          </p:nvPr>
        </p:nvSpPr>
        <p:spPr>
          <a:xfrm>
            <a:off x="5029200" y="3783598"/>
            <a:ext cx="685800" cy="338554"/>
          </a:xfrm>
          <a:prstGeom prst="rect">
            <a:avLst/>
          </a:prstGeom>
          <a:solidFill>
            <a:srgbClr val="92D050"/>
          </a:solidFill>
          <a:ln>
            <a:noFill/>
          </a:ln>
        </p:spPr>
        <p:txBody>
          <a:bodyPr spcFirstLastPara="1" wrap="square" lIns="91425" tIns="0" rIns="91425" bIns="45700" anchor="ctr" anchorCtr="0">
            <a:normAutofit/>
          </a:bodyPr>
          <a:lstStyle>
            <a:lvl1pPr marL="457200" lvl="0" indent="-228600" algn="l">
              <a:lnSpc>
                <a:spcPct val="110000"/>
              </a:lnSpc>
              <a:spcBef>
                <a:spcPts val="0"/>
              </a:spcBef>
              <a:spcAft>
                <a:spcPts val="0"/>
              </a:spcAft>
              <a:buClr>
                <a:schemeClr val="lt1"/>
              </a:buClr>
              <a:buSzPts val="1600"/>
              <a:buNone/>
              <a:defRPr sz="1600" b="0" i="0" baseline="0">
                <a:solidFill>
                  <a:schemeClr val="lt1"/>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mart Art Layout">
  <p:cSld name="Smart Art Layout">
    <p:spTree>
      <p:nvGrpSpPr>
        <p:cNvPr id="1" name="Shape 203"/>
        <p:cNvGrpSpPr/>
        <p:nvPr/>
      </p:nvGrpSpPr>
      <p:grpSpPr>
        <a:xfrm>
          <a:off x="0" y="0"/>
          <a:ext cx="0" cy="0"/>
          <a:chOff x="0" y="0"/>
          <a:chExt cx="0" cy="0"/>
        </a:xfrm>
      </p:grpSpPr>
      <p:sp>
        <p:nvSpPr>
          <p:cNvPr id="204" name="Google Shape;204;p30"/>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p30"/>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p30"/>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07" name="Google Shape;207;p30"/>
          <p:cNvSpPr txBox="1">
            <a:spLocks noGrp="1"/>
          </p:cNvSpPr>
          <p:nvPr>
            <p:ph type="body" idx="1"/>
          </p:nvPr>
        </p:nvSpPr>
        <p:spPr>
          <a:xfrm>
            <a:off x="457200" y="914400"/>
            <a:ext cx="8229600" cy="5143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200"/>
              <a:buNone/>
              <a:defRPr sz="12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8" name="Google Shape;208;p30"/>
          <p:cNvSpPr>
            <a:spLocks noGrp="1"/>
          </p:cNvSpPr>
          <p:nvPr>
            <p:ph type="dgm" idx="2"/>
          </p:nvPr>
        </p:nvSpPr>
        <p:spPr>
          <a:xfrm>
            <a:off x="381000" y="1600200"/>
            <a:ext cx="4419600" cy="2628900"/>
          </a:xfrm>
          <a:prstGeom prst="rect">
            <a:avLst/>
          </a:prstGeom>
          <a:noFill/>
          <a:ln>
            <a:noFill/>
          </a:ln>
        </p:spPr>
        <p:txBody>
          <a:bodyPr spcFirstLastPara="1" wrap="square" lIns="91425" tIns="45700" rIns="91425" bIns="45700" anchor="t" anchorCtr="0">
            <a:normAutofit/>
          </a:bodyPr>
          <a:lstStyle>
            <a:lvl1pPr marR="0" lvl="0"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1pPr>
            <a:lvl2pPr marR="0" lvl="1"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2pPr>
            <a:lvl3pPr marR="0" lvl="2"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3pPr>
            <a:lvl4pPr marR="0" lvl="3"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4pPr>
            <a:lvl5pPr marR="0" lvl="4"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9" name="Google Shape;209;p30"/>
          <p:cNvSpPr txBox="1">
            <a:spLocks noGrp="1"/>
          </p:cNvSpPr>
          <p:nvPr>
            <p:ph type="body" idx="3"/>
          </p:nvPr>
        </p:nvSpPr>
        <p:spPr>
          <a:xfrm>
            <a:off x="5867400" y="1809750"/>
            <a:ext cx="26670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solidFill>
                  <a:srgbClr val="262626"/>
                </a:solidFill>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0" name="Google Shape;210;p30"/>
          <p:cNvSpPr txBox="1">
            <a:spLocks noGrp="1"/>
          </p:cNvSpPr>
          <p:nvPr>
            <p:ph type="body" idx="4"/>
          </p:nvPr>
        </p:nvSpPr>
        <p:spPr>
          <a:xfrm>
            <a:off x="5867400" y="2419350"/>
            <a:ext cx="26670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solidFill>
                  <a:srgbClr val="262626"/>
                </a:solidFill>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1" name="Google Shape;211;p30"/>
          <p:cNvSpPr txBox="1">
            <a:spLocks noGrp="1"/>
          </p:cNvSpPr>
          <p:nvPr>
            <p:ph type="body" idx="5"/>
          </p:nvPr>
        </p:nvSpPr>
        <p:spPr>
          <a:xfrm>
            <a:off x="5867400" y="3028950"/>
            <a:ext cx="26670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solidFill>
                  <a:srgbClr val="262626"/>
                </a:solidFill>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2" name="Google Shape;212;p30"/>
          <p:cNvSpPr txBox="1">
            <a:spLocks noGrp="1"/>
          </p:cNvSpPr>
          <p:nvPr>
            <p:ph type="body" idx="6"/>
          </p:nvPr>
        </p:nvSpPr>
        <p:spPr>
          <a:xfrm>
            <a:off x="5867400" y="3638550"/>
            <a:ext cx="26670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solidFill>
                  <a:srgbClr val="262626"/>
                </a:solidFill>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3" name="Google Shape;213;p30"/>
          <p:cNvSpPr txBox="1">
            <a:spLocks noGrp="1"/>
          </p:cNvSpPr>
          <p:nvPr>
            <p:ph type="body" idx="7"/>
          </p:nvPr>
        </p:nvSpPr>
        <p:spPr>
          <a:xfrm>
            <a:off x="5105400" y="1943100"/>
            <a:ext cx="609600" cy="338554"/>
          </a:xfrm>
          <a:prstGeom prst="rect">
            <a:avLst/>
          </a:prstGeom>
          <a:solidFill>
            <a:srgbClr val="92D050"/>
          </a:solidFill>
          <a:ln>
            <a:noFill/>
          </a:ln>
        </p:spPr>
        <p:txBody>
          <a:bodyPr spcFirstLastPara="1" wrap="square" lIns="91425" tIns="0" rIns="91425" bIns="45700" anchor="ctr" anchorCtr="0">
            <a:normAutofit/>
          </a:bodyPr>
          <a:lstStyle>
            <a:lvl1pPr marL="457200" lvl="0" indent="-228600" algn="l">
              <a:lnSpc>
                <a:spcPct val="110000"/>
              </a:lnSpc>
              <a:spcBef>
                <a:spcPts val="0"/>
              </a:spcBef>
              <a:spcAft>
                <a:spcPts val="0"/>
              </a:spcAft>
              <a:buClr>
                <a:schemeClr val="lt1"/>
              </a:buClr>
              <a:buSzPts val="1600"/>
              <a:buNone/>
              <a:defRPr sz="1600" b="0" i="0">
                <a:solidFill>
                  <a:schemeClr val="lt1"/>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214" name="Google Shape;214;p30"/>
          <p:cNvSpPr txBox="1">
            <a:spLocks noGrp="1"/>
          </p:cNvSpPr>
          <p:nvPr>
            <p:ph type="body" idx="8"/>
          </p:nvPr>
        </p:nvSpPr>
        <p:spPr>
          <a:xfrm>
            <a:off x="5105400" y="2571750"/>
            <a:ext cx="609600" cy="338554"/>
          </a:xfrm>
          <a:prstGeom prst="rect">
            <a:avLst/>
          </a:prstGeom>
          <a:solidFill>
            <a:srgbClr val="92D050"/>
          </a:solidFill>
          <a:ln>
            <a:noFill/>
          </a:ln>
        </p:spPr>
        <p:txBody>
          <a:bodyPr spcFirstLastPara="1" wrap="square" lIns="91425" tIns="0" rIns="91425" bIns="45700" anchor="ctr" anchorCtr="0">
            <a:normAutofit/>
          </a:bodyPr>
          <a:lstStyle>
            <a:lvl1pPr marL="457200" lvl="0" indent="-228600" algn="l">
              <a:lnSpc>
                <a:spcPct val="110000"/>
              </a:lnSpc>
              <a:spcBef>
                <a:spcPts val="0"/>
              </a:spcBef>
              <a:spcAft>
                <a:spcPts val="0"/>
              </a:spcAft>
              <a:buClr>
                <a:schemeClr val="lt1"/>
              </a:buClr>
              <a:buSzPts val="1600"/>
              <a:buNone/>
              <a:defRPr sz="1600" b="0" i="0">
                <a:solidFill>
                  <a:schemeClr val="lt1"/>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215" name="Google Shape;215;p30"/>
          <p:cNvSpPr txBox="1">
            <a:spLocks noGrp="1"/>
          </p:cNvSpPr>
          <p:nvPr>
            <p:ph type="body" idx="9"/>
          </p:nvPr>
        </p:nvSpPr>
        <p:spPr>
          <a:xfrm>
            <a:off x="5105400" y="3181350"/>
            <a:ext cx="609600" cy="338554"/>
          </a:xfrm>
          <a:prstGeom prst="rect">
            <a:avLst/>
          </a:prstGeom>
          <a:solidFill>
            <a:srgbClr val="92D050"/>
          </a:solidFill>
          <a:ln>
            <a:noFill/>
          </a:ln>
        </p:spPr>
        <p:txBody>
          <a:bodyPr spcFirstLastPara="1" wrap="square" lIns="91425" tIns="0" rIns="91425" bIns="45700" anchor="ctr" anchorCtr="0">
            <a:normAutofit/>
          </a:bodyPr>
          <a:lstStyle>
            <a:lvl1pPr marL="457200" lvl="0" indent="-228600" algn="l">
              <a:lnSpc>
                <a:spcPct val="110000"/>
              </a:lnSpc>
              <a:spcBef>
                <a:spcPts val="0"/>
              </a:spcBef>
              <a:spcAft>
                <a:spcPts val="0"/>
              </a:spcAft>
              <a:buClr>
                <a:schemeClr val="lt1"/>
              </a:buClr>
              <a:buSzPts val="1600"/>
              <a:buNone/>
              <a:defRPr sz="1600" b="0" i="0">
                <a:solidFill>
                  <a:schemeClr val="lt1"/>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216" name="Google Shape;216;p30"/>
          <p:cNvSpPr txBox="1">
            <a:spLocks noGrp="1"/>
          </p:cNvSpPr>
          <p:nvPr>
            <p:ph type="body" idx="13"/>
          </p:nvPr>
        </p:nvSpPr>
        <p:spPr>
          <a:xfrm>
            <a:off x="5105400" y="3783598"/>
            <a:ext cx="609600" cy="338554"/>
          </a:xfrm>
          <a:prstGeom prst="rect">
            <a:avLst/>
          </a:prstGeom>
          <a:solidFill>
            <a:srgbClr val="92D050"/>
          </a:solidFill>
          <a:ln>
            <a:noFill/>
          </a:ln>
        </p:spPr>
        <p:txBody>
          <a:bodyPr spcFirstLastPara="1" wrap="square" lIns="91425" tIns="0" rIns="91425" bIns="45700" anchor="ctr" anchorCtr="0">
            <a:normAutofit/>
          </a:bodyPr>
          <a:lstStyle>
            <a:lvl1pPr marL="457200" lvl="0" indent="-228600" algn="l">
              <a:lnSpc>
                <a:spcPct val="110000"/>
              </a:lnSpc>
              <a:spcBef>
                <a:spcPts val="0"/>
              </a:spcBef>
              <a:spcAft>
                <a:spcPts val="0"/>
              </a:spcAft>
              <a:buClr>
                <a:schemeClr val="lt1"/>
              </a:buClr>
              <a:buSzPts val="1600"/>
              <a:buNone/>
              <a:defRPr sz="1600" b="0" i="0">
                <a:solidFill>
                  <a:schemeClr val="lt1"/>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omething About Us">
  <p:cSld name="Something About Us">
    <p:spTree>
      <p:nvGrpSpPr>
        <p:cNvPr id="1" name="Shape 217"/>
        <p:cNvGrpSpPr/>
        <p:nvPr/>
      </p:nvGrpSpPr>
      <p:grpSpPr>
        <a:xfrm>
          <a:off x="0" y="0"/>
          <a:ext cx="0" cy="0"/>
          <a:chOff x="0" y="0"/>
          <a:chExt cx="0" cy="0"/>
        </a:xfrm>
      </p:grpSpPr>
      <p:sp>
        <p:nvSpPr>
          <p:cNvPr id="218" name="Google Shape;218;p31"/>
          <p:cNvSpPr>
            <a:spLocks noGrp="1"/>
          </p:cNvSpPr>
          <p:nvPr>
            <p:ph type="pic" idx="2"/>
          </p:nvPr>
        </p:nvSpPr>
        <p:spPr>
          <a:xfrm>
            <a:off x="533400" y="990600"/>
            <a:ext cx="8001000" cy="2495550"/>
          </a:xfrm>
          <a:prstGeom prst="rect">
            <a:avLst/>
          </a:prstGeom>
          <a:noFill/>
          <a:ln w="38100" cap="flat" cmpd="sng">
            <a:solidFill>
              <a:srgbClr val="F2F2F2"/>
            </a:solidFill>
            <a:prstDash val="solid"/>
            <a:miter lim="800000"/>
            <a:headEnd type="none" w="sm" len="sm"/>
            <a:tailEnd type="none" w="sm" len="sm"/>
          </a:ln>
        </p:spPr>
      </p:sp>
      <p:sp>
        <p:nvSpPr>
          <p:cNvPr id="219" name="Google Shape;219;p31"/>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p31"/>
          <p:cNvSpPr txBox="1">
            <a:spLocks noGrp="1"/>
          </p:cNvSpPr>
          <p:nvPr>
            <p:ph type="ftr" idx="11"/>
          </p:nvPr>
        </p:nvSpPr>
        <p:spPr>
          <a:xfrm>
            <a:off x="457200" y="4781550"/>
            <a:ext cx="60198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p31"/>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22" name="Google Shape;222;p31"/>
          <p:cNvSpPr txBox="1">
            <a:spLocks noGrp="1"/>
          </p:cNvSpPr>
          <p:nvPr>
            <p:ph type="body" idx="1"/>
          </p:nvPr>
        </p:nvSpPr>
        <p:spPr>
          <a:xfrm>
            <a:off x="4800600" y="3714750"/>
            <a:ext cx="3810000" cy="685800"/>
          </a:xfrm>
          <a:prstGeom prst="rect">
            <a:avLst/>
          </a:prstGeom>
          <a:noFill/>
          <a:ln>
            <a:noFill/>
          </a:ln>
        </p:spPr>
        <p:txBody>
          <a:bodyPr spcFirstLastPara="1" wrap="square" lIns="91425" tIns="45700" rIns="91425" bIns="45700" anchor="t" anchorCtr="0">
            <a:noAutofit/>
          </a:bodyPr>
          <a:lstStyle>
            <a:lvl1pPr marL="457200" lvl="0" indent="-228600" algn="r">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228600" algn="l">
              <a:lnSpc>
                <a:spcPct val="110000"/>
              </a:lnSpc>
              <a:spcBef>
                <a:spcPts val="0"/>
              </a:spcBef>
              <a:spcAft>
                <a:spcPts val="0"/>
              </a:spcAft>
              <a:buClr>
                <a:srgbClr val="262626"/>
              </a:buClr>
              <a:buSzPts val="1600"/>
              <a:buNone/>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3" name="Google Shape;223;p31"/>
          <p:cNvSpPr txBox="1">
            <a:spLocks noGrp="1"/>
          </p:cNvSpPr>
          <p:nvPr>
            <p:ph type="body" idx="3"/>
          </p:nvPr>
        </p:nvSpPr>
        <p:spPr>
          <a:xfrm>
            <a:off x="533400" y="3733800"/>
            <a:ext cx="2438400" cy="285750"/>
          </a:xfrm>
          <a:prstGeom prst="rect">
            <a:avLst/>
          </a:prstGeom>
          <a:solidFill>
            <a:srgbClr val="262626"/>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600"/>
              <a:buNone/>
              <a:defRPr sz="1600" b="0" i="0" baseline="0">
                <a:solidFill>
                  <a:schemeClr val="lt1"/>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224" name="Google Shape;224;p31"/>
          <p:cNvSpPr txBox="1">
            <a:spLocks noGrp="1"/>
          </p:cNvSpPr>
          <p:nvPr>
            <p:ph type="body" idx="4"/>
          </p:nvPr>
        </p:nvSpPr>
        <p:spPr>
          <a:xfrm>
            <a:off x="533400" y="4019550"/>
            <a:ext cx="2971800" cy="285750"/>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600"/>
              <a:buNone/>
              <a:defRPr sz="1600" b="0" i="0" baseline="0">
                <a:solidFill>
                  <a:schemeClr val="lt1"/>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mage Gallery">
  <p:cSld name="Image Gallery">
    <p:spTree>
      <p:nvGrpSpPr>
        <p:cNvPr id="1" name="Shape 225"/>
        <p:cNvGrpSpPr/>
        <p:nvPr/>
      </p:nvGrpSpPr>
      <p:grpSpPr>
        <a:xfrm>
          <a:off x="0" y="0"/>
          <a:ext cx="0" cy="0"/>
          <a:chOff x="0" y="0"/>
          <a:chExt cx="0" cy="0"/>
        </a:xfrm>
      </p:grpSpPr>
      <p:sp>
        <p:nvSpPr>
          <p:cNvPr id="226" name="Google Shape;226;p32"/>
          <p:cNvSpPr>
            <a:spLocks noGrp="1"/>
          </p:cNvSpPr>
          <p:nvPr>
            <p:ph type="pic" idx="2"/>
          </p:nvPr>
        </p:nvSpPr>
        <p:spPr>
          <a:xfrm>
            <a:off x="533400" y="1123950"/>
            <a:ext cx="2286000" cy="1143000"/>
          </a:xfrm>
          <a:prstGeom prst="rect">
            <a:avLst/>
          </a:prstGeom>
          <a:noFill/>
          <a:ln>
            <a:noFill/>
          </a:ln>
        </p:spPr>
      </p:sp>
      <p:sp>
        <p:nvSpPr>
          <p:cNvPr id="227" name="Google Shape;227;p32"/>
          <p:cNvSpPr>
            <a:spLocks noGrp="1"/>
          </p:cNvSpPr>
          <p:nvPr>
            <p:ph type="pic" idx="3"/>
          </p:nvPr>
        </p:nvSpPr>
        <p:spPr>
          <a:xfrm>
            <a:off x="3124200" y="1123950"/>
            <a:ext cx="2286000" cy="1143000"/>
          </a:xfrm>
          <a:prstGeom prst="rect">
            <a:avLst/>
          </a:prstGeom>
          <a:noFill/>
          <a:ln>
            <a:noFill/>
          </a:ln>
        </p:spPr>
      </p:sp>
      <p:sp>
        <p:nvSpPr>
          <p:cNvPr id="228" name="Google Shape;228;p32"/>
          <p:cNvSpPr>
            <a:spLocks noGrp="1"/>
          </p:cNvSpPr>
          <p:nvPr>
            <p:ph type="pic" idx="4"/>
          </p:nvPr>
        </p:nvSpPr>
        <p:spPr>
          <a:xfrm>
            <a:off x="5715000" y="1123950"/>
            <a:ext cx="2286000" cy="1143000"/>
          </a:xfrm>
          <a:prstGeom prst="rect">
            <a:avLst/>
          </a:prstGeom>
          <a:noFill/>
          <a:ln>
            <a:noFill/>
          </a:ln>
        </p:spPr>
      </p:sp>
      <p:sp>
        <p:nvSpPr>
          <p:cNvPr id="229" name="Google Shape;229;p32"/>
          <p:cNvSpPr>
            <a:spLocks noGrp="1"/>
          </p:cNvSpPr>
          <p:nvPr>
            <p:ph type="pic" idx="5"/>
          </p:nvPr>
        </p:nvSpPr>
        <p:spPr>
          <a:xfrm>
            <a:off x="533400" y="2876550"/>
            <a:ext cx="2286000" cy="1143000"/>
          </a:xfrm>
          <a:prstGeom prst="rect">
            <a:avLst/>
          </a:prstGeom>
          <a:noFill/>
          <a:ln>
            <a:noFill/>
          </a:ln>
        </p:spPr>
      </p:sp>
      <p:sp>
        <p:nvSpPr>
          <p:cNvPr id="230" name="Google Shape;230;p32"/>
          <p:cNvSpPr>
            <a:spLocks noGrp="1"/>
          </p:cNvSpPr>
          <p:nvPr>
            <p:ph type="pic" idx="6"/>
          </p:nvPr>
        </p:nvSpPr>
        <p:spPr>
          <a:xfrm>
            <a:off x="3124200" y="2876550"/>
            <a:ext cx="2286000" cy="1143000"/>
          </a:xfrm>
          <a:prstGeom prst="rect">
            <a:avLst/>
          </a:prstGeom>
          <a:noFill/>
          <a:ln>
            <a:noFill/>
          </a:ln>
        </p:spPr>
      </p:sp>
      <p:sp>
        <p:nvSpPr>
          <p:cNvPr id="231" name="Google Shape;231;p32"/>
          <p:cNvSpPr>
            <a:spLocks noGrp="1"/>
          </p:cNvSpPr>
          <p:nvPr>
            <p:ph type="pic" idx="7"/>
          </p:nvPr>
        </p:nvSpPr>
        <p:spPr>
          <a:xfrm>
            <a:off x="5715000" y="2876550"/>
            <a:ext cx="2286000" cy="1143000"/>
          </a:xfrm>
          <a:prstGeom prst="rect">
            <a:avLst/>
          </a:prstGeom>
          <a:noFill/>
          <a:ln>
            <a:noFill/>
          </a:ln>
        </p:spPr>
      </p:sp>
      <p:sp>
        <p:nvSpPr>
          <p:cNvPr id="232" name="Google Shape;232;p32"/>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 name="Google Shape;233;p32"/>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4" name="Google Shape;234;p32"/>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35" name="Google Shape;235;p32"/>
          <p:cNvSpPr txBox="1">
            <a:spLocks noGrp="1"/>
          </p:cNvSpPr>
          <p:nvPr>
            <p:ph type="body" idx="1"/>
          </p:nvPr>
        </p:nvSpPr>
        <p:spPr>
          <a:xfrm>
            <a:off x="533400" y="2266950"/>
            <a:ext cx="2286000" cy="274320"/>
          </a:xfrm>
          <a:prstGeom prst="rect">
            <a:avLst/>
          </a:prstGeom>
          <a:solidFill>
            <a:srgbClr val="92D050"/>
          </a:solid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lt1"/>
              </a:buClr>
              <a:buSzPts val="1400"/>
              <a:buFont typeface="Bebas Neue"/>
              <a:buNone/>
              <a:defRPr sz="1400" b="0" i="0" baseline="0">
                <a:solidFill>
                  <a:schemeClr val="lt1"/>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236" name="Google Shape;236;p32"/>
          <p:cNvSpPr txBox="1">
            <a:spLocks noGrp="1"/>
          </p:cNvSpPr>
          <p:nvPr>
            <p:ph type="body" idx="8"/>
          </p:nvPr>
        </p:nvSpPr>
        <p:spPr>
          <a:xfrm>
            <a:off x="3124200" y="2266950"/>
            <a:ext cx="2286000" cy="274320"/>
          </a:xfrm>
          <a:prstGeom prst="rect">
            <a:avLst/>
          </a:prstGeom>
          <a:solidFill>
            <a:srgbClr val="92D050"/>
          </a:solid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lt1"/>
              </a:buClr>
              <a:buSzPts val="1400"/>
              <a:buFont typeface="Bebas Neue"/>
              <a:buNone/>
              <a:defRPr sz="1400" b="0" i="0" baseline="0">
                <a:solidFill>
                  <a:schemeClr val="lt1"/>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237" name="Google Shape;237;p32"/>
          <p:cNvSpPr txBox="1">
            <a:spLocks noGrp="1"/>
          </p:cNvSpPr>
          <p:nvPr>
            <p:ph type="body" idx="9"/>
          </p:nvPr>
        </p:nvSpPr>
        <p:spPr>
          <a:xfrm>
            <a:off x="5715000" y="2266950"/>
            <a:ext cx="2286000" cy="274320"/>
          </a:xfrm>
          <a:prstGeom prst="rect">
            <a:avLst/>
          </a:prstGeom>
          <a:solidFill>
            <a:srgbClr val="92D050"/>
          </a:solid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lt1"/>
              </a:buClr>
              <a:buSzPts val="1400"/>
              <a:buFont typeface="Bebas Neue"/>
              <a:buNone/>
              <a:defRPr sz="1400" b="0" i="0" baseline="0">
                <a:solidFill>
                  <a:schemeClr val="lt1"/>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238" name="Google Shape;238;p32"/>
          <p:cNvSpPr txBox="1">
            <a:spLocks noGrp="1"/>
          </p:cNvSpPr>
          <p:nvPr>
            <p:ph type="body" idx="13"/>
          </p:nvPr>
        </p:nvSpPr>
        <p:spPr>
          <a:xfrm>
            <a:off x="533400" y="4019550"/>
            <a:ext cx="2286000" cy="274320"/>
          </a:xfrm>
          <a:prstGeom prst="rect">
            <a:avLst/>
          </a:prstGeom>
          <a:solidFill>
            <a:srgbClr val="92D050"/>
          </a:solid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lt1"/>
              </a:buClr>
              <a:buSzPts val="1400"/>
              <a:buFont typeface="Bebas Neue"/>
              <a:buNone/>
              <a:defRPr sz="1400" b="0" i="0" baseline="0">
                <a:solidFill>
                  <a:schemeClr val="lt1"/>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239" name="Google Shape;239;p32"/>
          <p:cNvSpPr txBox="1">
            <a:spLocks noGrp="1"/>
          </p:cNvSpPr>
          <p:nvPr>
            <p:ph type="body" idx="14"/>
          </p:nvPr>
        </p:nvSpPr>
        <p:spPr>
          <a:xfrm>
            <a:off x="3124200" y="4019550"/>
            <a:ext cx="2286000" cy="274320"/>
          </a:xfrm>
          <a:prstGeom prst="rect">
            <a:avLst/>
          </a:prstGeom>
          <a:solidFill>
            <a:srgbClr val="92D050"/>
          </a:solid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lt1"/>
              </a:buClr>
              <a:buSzPts val="1400"/>
              <a:buFont typeface="Bebas Neue"/>
              <a:buNone/>
              <a:defRPr sz="1400" b="0" i="0" baseline="0">
                <a:solidFill>
                  <a:schemeClr val="lt1"/>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240" name="Google Shape;240;p32"/>
          <p:cNvSpPr txBox="1">
            <a:spLocks noGrp="1"/>
          </p:cNvSpPr>
          <p:nvPr>
            <p:ph type="body" idx="15"/>
          </p:nvPr>
        </p:nvSpPr>
        <p:spPr>
          <a:xfrm>
            <a:off x="5715000" y="4019550"/>
            <a:ext cx="2286000" cy="274320"/>
          </a:xfrm>
          <a:prstGeom prst="rect">
            <a:avLst/>
          </a:prstGeom>
          <a:solidFill>
            <a:srgbClr val="92D050"/>
          </a:solid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lt1"/>
              </a:buClr>
              <a:buSzPts val="1400"/>
              <a:buFont typeface="Bebas Neue"/>
              <a:buNone/>
              <a:defRPr sz="1400" b="0" i="0" baseline="0">
                <a:solidFill>
                  <a:schemeClr val="lt1"/>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ur Services">
  <p:cSld name="Our Services">
    <p:spTree>
      <p:nvGrpSpPr>
        <p:cNvPr id="1" name="Shape 241"/>
        <p:cNvGrpSpPr/>
        <p:nvPr/>
      </p:nvGrpSpPr>
      <p:grpSpPr>
        <a:xfrm>
          <a:off x="0" y="0"/>
          <a:ext cx="0" cy="0"/>
          <a:chOff x="0" y="0"/>
          <a:chExt cx="0" cy="0"/>
        </a:xfrm>
      </p:grpSpPr>
      <p:sp>
        <p:nvSpPr>
          <p:cNvPr id="242" name="Google Shape;242;p33"/>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3" name="Google Shape;243;p33"/>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4" name="Google Shape;244;p33"/>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5" name="Google Shape;245;p33"/>
          <p:cNvSpPr/>
          <p:nvPr/>
        </p:nvSpPr>
        <p:spPr>
          <a:xfrm>
            <a:off x="533400" y="1029611"/>
            <a:ext cx="7772400" cy="399140"/>
          </a:xfrm>
          <a:prstGeom prst="rect">
            <a:avLst/>
          </a:prstGeom>
          <a:solidFill>
            <a:srgbClr val="F2F2F2"/>
          </a:solidFill>
          <a:ln w="9525"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6" name="Google Shape;246;p33"/>
          <p:cNvSpPr>
            <a:spLocks noGrp="1"/>
          </p:cNvSpPr>
          <p:nvPr>
            <p:ph type="pic" idx="2"/>
          </p:nvPr>
        </p:nvSpPr>
        <p:spPr>
          <a:xfrm>
            <a:off x="533400" y="1885950"/>
            <a:ext cx="762000" cy="718705"/>
          </a:xfrm>
          <a:prstGeom prst="roundRect">
            <a:avLst>
              <a:gd name="adj" fmla="val 16667"/>
            </a:avLst>
          </a:prstGeom>
          <a:noFill/>
          <a:ln>
            <a:noFill/>
          </a:ln>
          <a:effectLst>
            <a:reflection stA="52000" endA="300" endPos="35000" sy="-100000" algn="bl" rotWithShape="0"/>
          </a:effectLst>
        </p:spPr>
      </p:sp>
      <p:sp>
        <p:nvSpPr>
          <p:cNvPr id="247" name="Google Shape;247;p33"/>
          <p:cNvSpPr>
            <a:spLocks noGrp="1"/>
          </p:cNvSpPr>
          <p:nvPr>
            <p:ph type="pic" idx="3"/>
          </p:nvPr>
        </p:nvSpPr>
        <p:spPr>
          <a:xfrm>
            <a:off x="533400" y="3257550"/>
            <a:ext cx="762000" cy="718705"/>
          </a:xfrm>
          <a:prstGeom prst="roundRect">
            <a:avLst>
              <a:gd name="adj" fmla="val 16667"/>
            </a:avLst>
          </a:prstGeom>
          <a:noFill/>
          <a:ln>
            <a:noFill/>
          </a:ln>
          <a:effectLst>
            <a:reflection stA="52000" endA="300" endPos="35000" sy="-100000" algn="bl" rotWithShape="0"/>
          </a:effectLst>
        </p:spPr>
      </p:sp>
      <p:sp>
        <p:nvSpPr>
          <p:cNvPr id="248" name="Google Shape;248;p33"/>
          <p:cNvSpPr>
            <a:spLocks noGrp="1"/>
          </p:cNvSpPr>
          <p:nvPr>
            <p:ph type="pic" idx="4"/>
          </p:nvPr>
        </p:nvSpPr>
        <p:spPr>
          <a:xfrm>
            <a:off x="4724400" y="3257550"/>
            <a:ext cx="762000" cy="718705"/>
          </a:xfrm>
          <a:prstGeom prst="roundRect">
            <a:avLst>
              <a:gd name="adj" fmla="val 16667"/>
            </a:avLst>
          </a:prstGeom>
          <a:noFill/>
          <a:ln>
            <a:noFill/>
          </a:ln>
          <a:effectLst>
            <a:reflection stA="52000" endA="300" endPos="35000" sy="-100000" algn="bl" rotWithShape="0"/>
          </a:effectLst>
        </p:spPr>
      </p:sp>
      <p:sp>
        <p:nvSpPr>
          <p:cNvPr id="249" name="Google Shape;249;p33"/>
          <p:cNvSpPr>
            <a:spLocks noGrp="1"/>
          </p:cNvSpPr>
          <p:nvPr>
            <p:ph type="pic" idx="5"/>
          </p:nvPr>
        </p:nvSpPr>
        <p:spPr>
          <a:xfrm>
            <a:off x="4724400" y="1885950"/>
            <a:ext cx="762000" cy="718705"/>
          </a:xfrm>
          <a:prstGeom prst="roundRect">
            <a:avLst>
              <a:gd name="adj" fmla="val 16667"/>
            </a:avLst>
          </a:prstGeom>
          <a:noFill/>
          <a:ln>
            <a:noFill/>
          </a:ln>
          <a:effectLst>
            <a:reflection stA="52000" endA="300" endPos="35000" sy="-100000" algn="bl" rotWithShape="0"/>
          </a:effectLst>
        </p:spPr>
      </p:sp>
      <p:sp>
        <p:nvSpPr>
          <p:cNvPr id="250" name="Google Shape;250;p33"/>
          <p:cNvSpPr txBox="1">
            <a:spLocks noGrp="1"/>
          </p:cNvSpPr>
          <p:nvPr>
            <p:ph type="body" idx="1"/>
          </p:nvPr>
        </p:nvSpPr>
        <p:spPr>
          <a:xfrm>
            <a:off x="1371600" y="1809750"/>
            <a:ext cx="2209800" cy="2286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None/>
              <a:defRPr sz="1600" b="0" i="0" baseline="0">
                <a:solidFill>
                  <a:srgbClr val="92D050"/>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330200" algn="l">
              <a:lnSpc>
                <a:spcPct val="110000"/>
              </a:lnSpc>
              <a:spcBef>
                <a:spcPts val="0"/>
              </a:spcBef>
              <a:spcAft>
                <a:spcPts val="0"/>
              </a:spcAft>
              <a:buClr>
                <a:srgbClr val="CC3399"/>
              </a:buClr>
              <a:buSzPts val="1600"/>
              <a:buChar char="–"/>
              <a:defRPr sz="1600" b="1">
                <a:solidFill>
                  <a:srgbClr val="CC3399"/>
                </a:solidFill>
              </a:defRPr>
            </a:lvl2pPr>
            <a:lvl3pPr marL="1371600" lvl="2" indent="-330200" algn="l">
              <a:lnSpc>
                <a:spcPct val="110000"/>
              </a:lnSpc>
              <a:spcBef>
                <a:spcPts val="0"/>
              </a:spcBef>
              <a:spcAft>
                <a:spcPts val="0"/>
              </a:spcAft>
              <a:buClr>
                <a:srgbClr val="CC3399"/>
              </a:buClr>
              <a:buSzPts val="1600"/>
              <a:buChar char="•"/>
              <a:defRPr sz="1600" b="1">
                <a:solidFill>
                  <a:srgbClr val="CC3399"/>
                </a:solidFill>
              </a:defRPr>
            </a:lvl3pPr>
            <a:lvl4pPr marL="1828800" lvl="3" indent="-330200" algn="l">
              <a:lnSpc>
                <a:spcPct val="110000"/>
              </a:lnSpc>
              <a:spcBef>
                <a:spcPts val="0"/>
              </a:spcBef>
              <a:spcAft>
                <a:spcPts val="0"/>
              </a:spcAft>
              <a:buClr>
                <a:srgbClr val="CC3399"/>
              </a:buClr>
              <a:buSzPts val="1600"/>
              <a:buChar char="–"/>
              <a:defRPr sz="1600" b="1">
                <a:solidFill>
                  <a:srgbClr val="CC3399"/>
                </a:solidFill>
              </a:defRPr>
            </a:lvl4pPr>
            <a:lvl5pPr marL="2286000" lvl="4" indent="-330200" algn="l">
              <a:lnSpc>
                <a:spcPct val="110000"/>
              </a:lnSpc>
              <a:spcBef>
                <a:spcPts val="0"/>
              </a:spcBef>
              <a:spcAft>
                <a:spcPts val="0"/>
              </a:spcAft>
              <a:buClr>
                <a:srgbClr val="CC3399"/>
              </a:buClr>
              <a:buSzPts val="1600"/>
              <a:buChar char="»"/>
              <a:defRPr sz="1600" b="1">
                <a:solidFill>
                  <a:srgbClr val="CC3399"/>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251" name="Google Shape;251;p33"/>
          <p:cNvSpPr txBox="1">
            <a:spLocks noGrp="1"/>
          </p:cNvSpPr>
          <p:nvPr>
            <p:ph type="body" idx="6"/>
          </p:nvPr>
        </p:nvSpPr>
        <p:spPr>
          <a:xfrm>
            <a:off x="1371600" y="2076450"/>
            <a:ext cx="2971800" cy="8001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rgbClr val="262626"/>
              </a:buClr>
              <a:buSzPts val="1100"/>
              <a:buFont typeface="Arial"/>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330200" algn="l">
              <a:lnSpc>
                <a:spcPct val="110000"/>
              </a:lnSpc>
              <a:spcBef>
                <a:spcPts val="0"/>
              </a:spcBef>
              <a:spcAft>
                <a:spcPts val="0"/>
              </a:spcAft>
              <a:buClr>
                <a:srgbClr val="262626"/>
              </a:buClr>
              <a:buSzPts val="1600"/>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2" name="Google Shape;252;p33"/>
          <p:cNvSpPr txBox="1">
            <a:spLocks noGrp="1"/>
          </p:cNvSpPr>
          <p:nvPr>
            <p:ph type="body" idx="7"/>
          </p:nvPr>
        </p:nvSpPr>
        <p:spPr>
          <a:xfrm>
            <a:off x="5562600" y="1809750"/>
            <a:ext cx="2209800" cy="2286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None/>
              <a:defRPr sz="1600" b="0" i="0" baseline="0">
                <a:solidFill>
                  <a:srgbClr val="92D050"/>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330200" algn="l">
              <a:lnSpc>
                <a:spcPct val="110000"/>
              </a:lnSpc>
              <a:spcBef>
                <a:spcPts val="0"/>
              </a:spcBef>
              <a:spcAft>
                <a:spcPts val="0"/>
              </a:spcAft>
              <a:buClr>
                <a:srgbClr val="CC3399"/>
              </a:buClr>
              <a:buSzPts val="1600"/>
              <a:buChar char="–"/>
              <a:defRPr sz="1600" b="1">
                <a:solidFill>
                  <a:srgbClr val="CC3399"/>
                </a:solidFill>
              </a:defRPr>
            </a:lvl2pPr>
            <a:lvl3pPr marL="1371600" lvl="2" indent="-330200" algn="l">
              <a:lnSpc>
                <a:spcPct val="110000"/>
              </a:lnSpc>
              <a:spcBef>
                <a:spcPts val="0"/>
              </a:spcBef>
              <a:spcAft>
                <a:spcPts val="0"/>
              </a:spcAft>
              <a:buClr>
                <a:srgbClr val="CC3399"/>
              </a:buClr>
              <a:buSzPts val="1600"/>
              <a:buChar char="•"/>
              <a:defRPr sz="1600" b="1">
                <a:solidFill>
                  <a:srgbClr val="CC3399"/>
                </a:solidFill>
              </a:defRPr>
            </a:lvl3pPr>
            <a:lvl4pPr marL="1828800" lvl="3" indent="-330200" algn="l">
              <a:lnSpc>
                <a:spcPct val="110000"/>
              </a:lnSpc>
              <a:spcBef>
                <a:spcPts val="0"/>
              </a:spcBef>
              <a:spcAft>
                <a:spcPts val="0"/>
              </a:spcAft>
              <a:buClr>
                <a:srgbClr val="CC3399"/>
              </a:buClr>
              <a:buSzPts val="1600"/>
              <a:buChar char="–"/>
              <a:defRPr sz="1600" b="1">
                <a:solidFill>
                  <a:srgbClr val="CC3399"/>
                </a:solidFill>
              </a:defRPr>
            </a:lvl4pPr>
            <a:lvl5pPr marL="2286000" lvl="4" indent="-330200" algn="l">
              <a:lnSpc>
                <a:spcPct val="110000"/>
              </a:lnSpc>
              <a:spcBef>
                <a:spcPts val="0"/>
              </a:spcBef>
              <a:spcAft>
                <a:spcPts val="0"/>
              </a:spcAft>
              <a:buClr>
                <a:srgbClr val="CC3399"/>
              </a:buClr>
              <a:buSzPts val="1600"/>
              <a:buChar char="»"/>
              <a:defRPr sz="1600" b="1">
                <a:solidFill>
                  <a:srgbClr val="CC3399"/>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253" name="Google Shape;253;p33"/>
          <p:cNvSpPr txBox="1">
            <a:spLocks noGrp="1"/>
          </p:cNvSpPr>
          <p:nvPr>
            <p:ph type="body" idx="8"/>
          </p:nvPr>
        </p:nvSpPr>
        <p:spPr>
          <a:xfrm>
            <a:off x="5562600" y="2076450"/>
            <a:ext cx="2971800" cy="8001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330200" algn="l">
              <a:lnSpc>
                <a:spcPct val="110000"/>
              </a:lnSpc>
              <a:spcBef>
                <a:spcPts val="0"/>
              </a:spcBef>
              <a:spcAft>
                <a:spcPts val="0"/>
              </a:spcAft>
              <a:buClr>
                <a:srgbClr val="262626"/>
              </a:buClr>
              <a:buSzPts val="1600"/>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4" name="Google Shape;254;p33"/>
          <p:cNvSpPr txBox="1">
            <a:spLocks noGrp="1"/>
          </p:cNvSpPr>
          <p:nvPr>
            <p:ph type="body" idx="9"/>
          </p:nvPr>
        </p:nvSpPr>
        <p:spPr>
          <a:xfrm>
            <a:off x="1371600" y="3181350"/>
            <a:ext cx="2209800" cy="2286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None/>
              <a:defRPr sz="1600" b="0" i="0" baseline="0">
                <a:solidFill>
                  <a:srgbClr val="92D050"/>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330200" algn="l">
              <a:lnSpc>
                <a:spcPct val="110000"/>
              </a:lnSpc>
              <a:spcBef>
                <a:spcPts val="0"/>
              </a:spcBef>
              <a:spcAft>
                <a:spcPts val="0"/>
              </a:spcAft>
              <a:buClr>
                <a:srgbClr val="CC3399"/>
              </a:buClr>
              <a:buSzPts val="1600"/>
              <a:buChar char="–"/>
              <a:defRPr sz="1600" b="1">
                <a:solidFill>
                  <a:srgbClr val="CC3399"/>
                </a:solidFill>
              </a:defRPr>
            </a:lvl2pPr>
            <a:lvl3pPr marL="1371600" lvl="2" indent="-330200" algn="l">
              <a:lnSpc>
                <a:spcPct val="110000"/>
              </a:lnSpc>
              <a:spcBef>
                <a:spcPts val="0"/>
              </a:spcBef>
              <a:spcAft>
                <a:spcPts val="0"/>
              </a:spcAft>
              <a:buClr>
                <a:srgbClr val="CC3399"/>
              </a:buClr>
              <a:buSzPts val="1600"/>
              <a:buChar char="•"/>
              <a:defRPr sz="1600" b="1">
                <a:solidFill>
                  <a:srgbClr val="CC3399"/>
                </a:solidFill>
              </a:defRPr>
            </a:lvl3pPr>
            <a:lvl4pPr marL="1828800" lvl="3" indent="-330200" algn="l">
              <a:lnSpc>
                <a:spcPct val="110000"/>
              </a:lnSpc>
              <a:spcBef>
                <a:spcPts val="0"/>
              </a:spcBef>
              <a:spcAft>
                <a:spcPts val="0"/>
              </a:spcAft>
              <a:buClr>
                <a:srgbClr val="CC3399"/>
              </a:buClr>
              <a:buSzPts val="1600"/>
              <a:buChar char="–"/>
              <a:defRPr sz="1600" b="1">
                <a:solidFill>
                  <a:srgbClr val="CC3399"/>
                </a:solidFill>
              </a:defRPr>
            </a:lvl4pPr>
            <a:lvl5pPr marL="2286000" lvl="4" indent="-330200" algn="l">
              <a:lnSpc>
                <a:spcPct val="110000"/>
              </a:lnSpc>
              <a:spcBef>
                <a:spcPts val="0"/>
              </a:spcBef>
              <a:spcAft>
                <a:spcPts val="0"/>
              </a:spcAft>
              <a:buClr>
                <a:srgbClr val="CC3399"/>
              </a:buClr>
              <a:buSzPts val="1600"/>
              <a:buChar char="»"/>
              <a:defRPr sz="1600" b="1">
                <a:solidFill>
                  <a:srgbClr val="CC3399"/>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255" name="Google Shape;255;p33"/>
          <p:cNvSpPr txBox="1">
            <a:spLocks noGrp="1"/>
          </p:cNvSpPr>
          <p:nvPr>
            <p:ph type="body" idx="13"/>
          </p:nvPr>
        </p:nvSpPr>
        <p:spPr>
          <a:xfrm>
            <a:off x="1371600" y="3448050"/>
            <a:ext cx="2971800" cy="8001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330200" algn="l">
              <a:lnSpc>
                <a:spcPct val="110000"/>
              </a:lnSpc>
              <a:spcBef>
                <a:spcPts val="0"/>
              </a:spcBef>
              <a:spcAft>
                <a:spcPts val="0"/>
              </a:spcAft>
              <a:buClr>
                <a:srgbClr val="262626"/>
              </a:buClr>
              <a:buSzPts val="1600"/>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6" name="Google Shape;256;p33"/>
          <p:cNvSpPr txBox="1">
            <a:spLocks noGrp="1"/>
          </p:cNvSpPr>
          <p:nvPr>
            <p:ph type="body" idx="14"/>
          </p:nvPr>
        </p:nvSpPr>
        <p:spPr>
          <a:xfrm>
            <a:off x="5562600" y="3181350"/>
            <a:ext cx="2209800" cy="2286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None/>
              <a:defRPr sz="1600" b="0" i="0" baseline="0">
                <a:solidFill>
                  <a:srgbClr val="92D050"/>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330200" algn="l">
              <a:lnSpc>
                <a:spcPct val="110000"/>
              </a:lnSpc>
              <a:spcBef>
                <a:spcPts val="0"/>
              </a:spcBef>
              <a:spcAft>
                <a:spcPts val="0"/>
              </a:spcAft>
              <a:buClr>
                <a:srgbClr val="CC3399"/>
              </a:buClr>
              <a:buSzPts val="1600"/>
              <a:buChar char="–"/>
              <a:defRPr sz="1600" b="1">
                <a:solidFill>
                  <a:srgbClr val="CC3399"/>
                </a:solidFill>
              </a:defRPr>
            </a:lvl2pPr>
            <a:lvl3pPr marL="1371600" lvl="2" indent="-330200" algn="l">
              <a:lnSpc>
                <a:spcPct val="110000"/>
              </a:lnSpc>
              <a:spcBef>
                <a:spcPts val="0"/>
              </a:spcBef>
              <a:spcAft>
                <a:spcPts val="0"/>
              </a:spcAft>
              <a:buClr>
                <a:srgbClr val="CC3399"/>
              </a:buClr>
              <a:buSzPts val="1600"/>
              <a:buChar char="•"/>
              <a:defRPr sz="1600" b="1">
                <a:solidFill>
                  <a:srgbClr val="CC3399"/>
                </a:solidFill>
              </a:defRPr>
            </a:lvl3pPr>
            <a:lvl4pPr marL="1828800" lvl="3" indent="-330200" algn="l">
              <a:lnSpc>
                <a:spcPct val="110000"/>
              </a:lnSpc>
              <a:spcBef>
                <a:spcPts val="0"/>
              </a:spcBef>
              <a:spcAft>
                <a:spcPts val="0"/>
              </a:spcAft>
              <a:buClr>
                <a:srgbClr val="CC3399"/>
              </a:buClr>
              <a:buSzPts val="1600"/>
              <a:buChar char="–"/>
              <a:defRPr sz="1600" b="1">
                <a:solidFill>
                  <a:srgbClr val="CC3399"/>
                </a:solidFill>
              </a:defRPr>
            </a:lvl4pPr>
            <a:lvl5pPr marL="2286000" lvl="4" indent="-330200" algn="l">
              <a:lnSpc>
                <a:spcPct val="110000"/>
              </a:lnSpc>
              <a:spcBef>
                <a:spcPts val="0"/>
              </a:spcBef>
              <a:spcAft>
                <a:spcPts val="0"/>
              </a:spcAft>
              <a:buClr>
                <a:srgbClr val="CC3399"/>
              </a:buClr>
              <a:buSzPts val="1600"/>
              <a:buChar char="»"/>
              <a:defRPr sz="1600" b="1">
                <a:solidFill>
                  <a:srgbClr val="CC3399"/>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257" name="Google Shape;257;p33"/>
          <p:cNvSpPr txBox="1">
            <a:spLocks noGrp="1"/>
          </p:cNvSpPr>
          <p:nvPr>
            <p:ph type="body" idx="15"/>
          </p:nvPr>
        </p:nvSpPr>
        <p:spPr>
          <a:xfrm>
            <a:off x="5562600" y="3448050"/>
            <a:ext cx="2971800" cy="8001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330200" algn="l">
              <a:lnSpc>
                <a:spcPct val="110000"/>
              </a:lnSpc>
              <a:spcBef>
                <a:spcPts val="0"/>
              </a:spcBef>
              <a:spcAft>
                <a:spcPts val="0"/>
              </a:spcAft>
              <a:buClr>
                <a:srgbClr val="262626"/>
              </a:buClr>
              <a:buSzPts val="1600"/>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8" name="Google Shape;258;p33"/>
          <p:cNvSpPr txBox="1">
            <a:spLocks noGrp="1"/>
          </p:cNvSpPr>
          <p:nvPr>
            <p:ph type="body" idx="16"/>
          </p:nvPr>
        </p:nvSpPr>
        <p:spPr>
          <a:xfrm>
            <a:off x="533400" y="1047750"/>
            <a:ext cx="1905000" cy="381000"/>
          </a:xfrm>
          <a:prstGeom prst="rect">
            <a:avLst/>
          </a:prstGeom>
          <a:noFill/>
          <a:ln>
            <a:noFill/>
          </a:ln>
        </p:spPr>
        <p:txBody>
          <a:bodyPr spcFirstLastPara="1" wrap="square" lIns="91425" tIns="45700" rIns="91425" bIns="45700" anchor="ctr" anchorCtr="0">
            <a:normAutofit/>
          </a:bodyPr>
          <a:lstStyle>
            <a:lvl1pPr marL="457200" lvl="0" indent="-228600" algn="ctr">
              <a:lnSpc>
                <a:spcPct val="110000"/>
              </a:lnSpc>
              <a:spcBef>
                <a:spcPts val="0"/>
              </a:spcBef>
              <a:spcAft>
                <a:spcPts val="0"/>
              </a:spcAft>
              <a:buClr>
                <a:srgbClr val="262626"/>
              </a:buClr>
              <a:buSzPts val="1400"/>
              <a:buNone/>
              <a:defRPr sz="1400" b="0" i="0" baseline="0">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259" name="Google Shape;259;p33"/>
          <p:cNvSpPr txBox="1">
            <a:spLocks noGrp="1"/>
          </p:cNvSpPr>
          <p:nvPr>
            <p:ph type="body" idx="17"/>
          </p:nvPr>
        </p:nvSpPr>
        <p:spPr>
          <a:xfrm>
            <a:off x="2590800" y="1047750"/>
            <a:ext cx="2057400" cy="381000"/>
          </a:xfrm>
          <a:prstGeom prst="rect">
            <a:avLst/>
          </a:prstGeom>
          <a:noFill/>
          <a:ln>
            <a:noFill/>
          </a:ln>
        </p:spPr>
        <p:txBody>
          <a:bodyPr spcFirstLastPara="1" wrap="square" lIns="91425" tIns="45700" rIns="91425" bIns="45700" anchor="ctr" anchorCtr="0">
            <a:normAutofit/>
          </a:bodyPr>
          <a:lstStyle>
            <a:lvl1pPr marL="457200" lvl="0" indent="-228600" algn="ctr">
              <a:lnSpc>
                <a:spcPct val="110000"/>
              </a:lnSpc>
              <a:spcBef>
                <a:spcPts val="0"/>
              </a:spcBef>
              <a:spcAft>
                <a:spcPts val="0"/>
              </a:spcAft>
              <a:buClr>
                <a:srgbClr val="262626"/>
              </a:buClr>
              <a:buSzPts val="1400"/>
              <a:buNone/>
              <a:defRPr sz="1400" b="0" i="0" baseline="0">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260" name="Google Shape;260;p33"/>
          <p:cNvSpPr txBox="1">
            <a:spLocks noGrp="1"/>
          </p:cNvSpPr>
          <p:nvPr>
            <p:ph type="body" idx="18"/>
          </p:nvPr>
        </p:nvSpPr>
        <p:spPr>
          <a:xfrm>
            <a:off x="4724400" y="1047750"/>
            <a:ext cx="1524000" cy="381000"/>
          </a:xfrm>
          <a:prstGeom prst="rect">
            <a:avLst/>
          </a:prstGeom>
          <a:noFill/>
          <a:ln>
            <a:noFill/>
          </a:ln>
        </p:spPr>
        <p:txBody>
          <a:bodyPr spcFirstLastPara="1" wrap="square" lIns="91425" tIns="45700" rIns="91425" bIns="45700" anchor="ctr" anchorCtr="0">
            <a:normAutofit/>
          </a:bodyPr>
          <a:lstStyle>
            <a:lvl1pPr marL="457200" lvl="0" indent="-228600" algn="ctr">
              <a:lnSpc>
                <a:spcPct val="110000"/>
              </a:lnSpc>
              <a:spcBef>
                <a:spcPts val="0"/>
              </a:spcBef>
              <a:spcAft>
                <a:spcPts val="0"/>
              </a:spcAft>
              <a:buClr>
                <a:srgbClr val="262626"/>
              </a:buClr>
              <a:buSzPts val="1400"/>
              <a:buNone/>
              <a:defRPr sz="1400" b="0" i="0" baseline="0">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261" name="Google Shape;261;p33"/>
          <p:cNvSpPr txBox="1">
            <a:spLocks noGrp="1"/>
          </p:cNvSpPr>
          <p:nvPr>
            <p:ph type="body" idx="19"/>
          </p:nvPr>
        </p:nvSpPr>
        <p:spPr>
          <a:xfrm>
            <a:off x="6400800" y="1047750"/>
            <a:ext cx="1828800" cy="381000"/>
          </a:xfrm>
          <a:prstGeom prst="rect">
            <a:avLst/>
          </a:prstGeom>
          <a:noFill/>
          <a:ln>
            <a:noFill/>
          </a:ln>
        </p:spPr>
        <p:txBody>
          <a:bodyPr spcFirstLastPara="1" wrap="square" lIns="91425" tIns="45700" rIns="91425" bIns="45700" anchor="ctr" anchorCtr="0">
            <a:normAutofit/>
          </a:bodyPr>
          <a:lstStyle>
            <a:lvl1pPr marL="457200" lvl="0" indent="-228600" algn="ctr">
              <a:lnSpc>
                <a:spcPct val="110000"/>
              </a:lnSpc>
              <a:spcBef>
                <a:spcPts val="0"/>
              </a:spcBef>
              <a:spcAft>
                <a:spcPts val="0"/>
              </a:spcAft>
              <a:buClr>
                <a:srgbClr val="262626"/>
              </a:buClr>
              <a:buSzPts val="1400"/>
              <a:buNone/>
              <a:defRPr sz="1400" b="0" i="0" baseline="0">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se Study Layout">
  <p:cSld name="Case Study Layout">
    <p:spTree>
      <p:nvGrpSpPr>
        <p:cNvPr id="1" name="Shape 262"/>
        <p:cNvGrpSpPr/>
        <p:nvPr/>
      </p:nvGrpSpPr>
      <p:grpSpPr>
        <a:xfrm>
          <a:off x="0" y="0"/>
          <a:ext cx="0" cy="0"/>
          <a:chOff x="0" y="0"/>
          <a:chExt cx="0" cy="0"/>
        </a:xfrm>
      </p:grpSpPr>
      <p:sp>
        <p:nvSpPr>
          <p:cNvPr id="263" name="Google Shape;263;p34"/>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4" name="Google Shape;264;p34"/>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5" name="Google Shape;265;p34"/>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66" name="Google Shape;266;p34"/>
          <p:cNvSpPr txBox="1">
            <a:spLocks noGrp="1"/>
          </p:cNvSpPr>
          <p:nvPr>
            <p:ph type="body" idx="1"/>
          </p:nvPr>
        </p:nvSpPr>
        <p:spPr>
          <a:xfrm>
            <a:off x="457200" y="990600"/>
            <a:ext cx="8229600" cy="51435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200"/>
              <a:buNone/>
              <a:defRPr sz="12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330200" algn="l">
              <a:lnSpc>
                <a:spcPct val="110000"/>
              </a:lnSpc>
              <a:spcBef>
                <a:spcPts val="0"/>
              </a:spcBef>
              <a:spcAft>
                <a:spcPts val="0"/>
              </a:spcAft>
              <a:buClr>
                <a:srgbClr val="262626"/>
              </a:buClr>
              <a:buSzPts val="1600"/>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7" name="Google Shape;267;p34"/>
          <p:cNvSpPr>
            <a:spLocks noGrp="1"/>
          </p:cNvSpPr>
          <p:nvPr>
            <p:ph type="pic" idx="2"/>
          </p:nvPr>
        </p:nvSpPr>
        <p:spPr>
          <a:xfrm>
            <a:off x="533400" y="1790700"/>
            <a:ext cx="4419600" cy="2457450"/>
          </a:xfrm>
          <a:prstGeom prst="rect">
            <a:avLst/>
          </a:prstGeom>
          <a:noFill/>
          <a:ln w="38100" cap="flat" cmpd="sng">
            <a:solidFill>
              <a:schemeClr val="lt1"/>
            </a:solidFill>
            <a:prstDash val="solid"/>
            <a:miter lim="800000"/>
            <a:headEnd type="none" w="sm" len="sm"/>
            <a:tailEnd type="none" w="sm" len="sm"/>
          </a:ln>
        </p:spPr>
      </p:sp>
      <p:sp>
        <p:nvSpPr>
          <p:cNvPr id="268" name="Google Shape;268;p34"/>
          <p:cNvSpPr txBox="1">
            <a:spLocks noGrp="1"/>
          </p:cNvSpPr>
          <p:nvPr>
            <p:ph type="body" idx="3"/>
          </p:nvPr>
        </p:nvSpPr>
        <p:spPr>
          <a:xfrm>
            <a:off x="5257800" y="3790950"/>
            <a:ext cx="3429000" cy="457200"/>
          </a:xfrm>
          <a:prstGeom prst="rect">
            <a:avLst/>
          </a:prstGeom>
          <a:solidFill>
            <a:srgbClr val="F2F2F2"/>
          </a:solidFill>
          <a:ln w="9525" cap="flat" cmpd="sng">
            <a:solidFill>
              <a:srgbClr val="D8D8D8"/>
            </a:solidFill>
            <a:prstDash val="solid"/>
            <a:round/>
            <a:headEnd type="none" w="sm" len="sm"/>
            <a:tailEnd type="none" w="sm" len="sm"/>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9" name="Google Shape;269;p34"/>
          <p:cNvSpPr txBox="1">
            <a:spLocks noGrp="1"/>
          </p:cNvSpPr>
          <p:nvPr>
            <p:ph type="body" idx="4"/>
          </p:nvPr>
        </p:nvSpPr>
        <p:spPr>
          <a:xfrm>
            <a:off x="5257800" y="2419350"/>
            <a:ext cx="3429000" cy="1219200"/>
          </a:xfrm>
          <a:prstGeom prst="rect">
            <a:avLst/>
          </a:prstGeom>
          <a:solidFill>
            <a:srgbClr val="F2F2F2"/>
          </a:solidFill>
          <a:ln w="9525" cap="flat" cmpd="sng">
            <a:solidFill>
              <a:srgbClr val="D8D8D8"/>
            </a:solidFill>
            <a:prstDash val="solid"/>
            <a:round/>
            <a:headEnd type="none" w="sm" len="sm"/>
            <a:tailEnd type="none" w="sm" len="sm"/>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70" name="Google Shape;270;p34"/>
          <p:cNvSpPr txBox="1">
            <a:spLocks noGrp="1"/>
          </p:cNvSpPr>
          <p:nvPr>
            <p:ph type="body" idx="5"/>
          </p:nvPr>
        </p:nvSpPr>
        <p:spPr>
          <a:xfrm>
            <a:off x="5257800" y="1733550"/>
            <a:ext cx="3429000" cy="457200"/>
          </a:xfrm>
          <a:prstGeom prst="rect">
            <a:avLst/>
          </a:prstGeom>
          <a:solidFill>
            <a:srgbClr val="F2F2F2"/>
          </a:solidFill>
          <a:ln w="9525" cap="flat" cmpd="sng">
            <a:solidFill>
              <a:srgbClr val="D8D8D8"/>
            </a:solidFill>
            <a:prstDash val="solid"/>
            <a:round/>
            <a:headEnd type="none" w="sm" len="sm"/>
            <a:tailEnd type="none" w="sm" len="sm"/>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Image and Bullet List">
  <p:cSld name="Image and Bullet List">
    <p:spTree>
      <p:nvGrpSpPr>
        <p:cNvPr id="1" name="Shape 271"/>
        <p:cNvGrpSpPr/>
        <p:nvPr/>
      </p:nvGrpSpPr>
      <p:grpSpPr>
        <a:xfrm>
          <a:off x="0" y="0"/>
          <a:ext cx="0" cy="0"/>
          <a:chOff x="0" y="0"/>
          <a:chExt cx="0" cy="0"/>
        </a:xfrm>
      </p:grpSpPr>
      <p:sp>
        <p:nvSpPr>
          <p:cNvPr id="272" name="Google Shape;272;p35"/>
          <p:cNvSpPr>
            <a:spLocks noGrp="1"/>
          </p:cNvSpPr>
          <p:nvPr>
            <p:ph type="pic" idx="2"/>
          </p:nvPr>
        </p:nvSpPr>
        <p:spPr>
          <a:xfrm>
            <a:off x="0" y="1047750"/>
            <a:ext cx="9144000" cy="2819400"/>
          </a:xfrm>
          <a:prstGeom prst="rect">
            <a:avLst/>
          </a:prstGeom>
          <a:noFill/>
          <a:ln>
            <a:noFill/>
          </a:ln>
        </p:spPr>
      </p:sp>
      <p:sp>
        <p:nvSpPr>
          <p:cNvPr id="273" name="Google Shape;273;p35"/>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4" name="Google Shape;274;p35"/>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5" name="Google Shape;275;p35"/>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76" name="Google Shape;276;p35"/>
          <p:cNvSpPr txBox="1">
            <a:spLocks noGrp="1"/>
          </p:cNvSpPr>
          <p:nvPr>
            <p:ph type="body" idx="1"/>
          </p:nvPr>
        </p:nvSpPr>
        <p:spPr>
          <a:xfrm>
            <a:off x="304800" y="4019550"/>
            <a:ext cx="85344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0FCED3"/>
              </a:buClr>
              <a:buSzPts val="1100"/>
              <a:buFont typeface="Arial"/>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roject Layout">
  <p:cSld name="Project Layout">
    <p:spTree>
      <p:nvGrpSpPr>
        <p:cNvPr id="1" name="Shape 277"/>
        <p:cNvGrpSpPr/>
        <p:nvPr/>
      </p:nvGrpSpPr>
      <p:grpSpPr>
        <a:xfrm>
          <a:off x="0" y="0"/>
          <a:ext cx="0" cy="0"/>
          <a:chOff x="0" y="0"/>
          <a:chExt cx="0" cy="0"/>
        </a:xfrm>
      </p:grpSpPr>
      <p:sp>
        <p:nvSpPr>
          <p:cNvPr id="278" name="Google Shape;278;p36"/>
          <p:cNvSpPr>
            <a:spLocks noGrp="1"/>
          </p:cNvSpPr>
          <p:nvPr>
            <p:ph type="pic" idx="2"/>
          </p:nvPr>
        </p:nvSpPr>
        <p:spPr>
          <a:xfrm>
            <a:off x="0" y="1123950"/>
            <a:ext cx="5181600" cy="3276600"/>
          </a:xfrm>
          <a:prstGeom prst="rect">
            <a:avLst/>
          </a:prstGeom>
          <a:noFill/>
          <a:ln>
            <a:noFill/>
          </a:ln>
        </p:spPr>
      </p:sp>
      <p:sp>
        <p:nvSpPr>
          <p:cNvPr id="279" name="Google Shape;279;p36"/>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0" name="Google Shape;280;p36"/>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1" name="Google Shape;281;p36"/>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82" name="Google Shape;282;p36"/>
          <p:cNvSpPr txBox="1">
            <a:spLocks noGrp="1"/>
          </p:cNvSpPr>
          <p:nvPr>
            <p:ph type="body" idx="1"/>
          </p:nvPr>
        </p:nvSpPr>
        <p:spPr>
          <a:xfrm>
            <a:off x="5410200" y="1498854"/>
            <a:ext cx="2971800" cy="310896"/>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600"/>
              <a:buNone/>
              <a:defRPr sz="1600" b="0" i="0" baseline="0">
                <a:solidFill>
                  <a:schemeClr val="lt1"/>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283" name="Google Shape;283;p36"/>
          <p:cNvSpPr txBox="1">
            <a:spLocks noGrp="1"/>
          </p:cNvSpPr>
          <p:nvPr>
            <p:ph type="body" idx="3"/>
          </p:nvPr>
        </p:nvSpPr>
        <p:spPr>
          <a:xfrm>
            <a:off x="5410200" y="1143000"/>
            <a:ext cx="2438400" cy="361950"/>
          </a:xfrm>
          <a:prstGeom prst="rect">
            <a:avLst/>
          </a:prstGeom>
          <a:solidFill>
            <a:srgbClr val="262626"/>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600"/>
              <a:buNone/>
              <a:defRPr sz="1600" b="0" i="0" baseline="0">
                <a:solidFill>
                  <a:schemeClr val="lt1"/>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284" name="Google Shape;284;p36"/>
          <p:cNvSpPr txBox="1">
            <a:spLocks noGrp="1"/>
          </p:cNvSpPr>
          <p:nvPr>
            <p:ph type="body" idx="4"/>
          </p:nvPr>
        </p:nvSpPr>
        <p:spPr>
          <a:xfrm>
            <a:off x="5410200" y="2114550"/>
            <a:ext cx="3429000" cy="457200"/>
          </a:xfrm>
          <a:prstGeom prst="rect">
            <a:avLst/>
          </a:prstGeom>
          <a:solidFill>
            <a:srgbClr val="F2F2F2"/>
          </a:solidFill>
          <a:ln w="9525" cap="flat" cmpd="sng">
            <a:solidFill>
              <a:srgbClr val="D8D8D8"/>
            </a:solidFill>
            <a:prstDash val="solid"/>
            <a:round/>
            <a:headEnd type="none" w="sm" len="sm"/>
            <a:tailEnd type="none" w="sm" len="sm"/>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5" name="Google Shape;285;p36"/>
          <p:cNvSpPr txBox="1">
            <a:spLocks noGrp="1"/>
          </p:cNvSpPr>
          <p:nvPr>
            <p:ph type="body" idx="5"/>
          </p:nvPr>
        </p:nvSpPr>
        <p:spPr>
          <a:xfrm>
            <a:off x="5410200" y="2724150"/>
            <a:ext cx="3429000" cy="1143000"/>
          </a:xfrm>
          <a:prstGeom prst="rect">
            <a:avLst/>
          </a:prstGeom>
          <a:solidFill>
            <a:srgbClr val="F2F2F2"/>
          </a:solidFill>
          <a:ln w="9525" cap="flat" cmpd="sng">
            <a:solidFill>
              <a:srgbClr val="D8D8D8"/>
            </a:solidFill>
            <a:prstDash val="solid"/>
            <a:round/>
            <a:headEnd type="none" w="sm" len="sm"/>
            <a:tailEnd type="none" w="sm" len="sm"/>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6" name="Google Shape;286;p36"/>
          <p:cNvSpPr txBox="1">
            <a:spLocks noGrp="1"/>
          </p:cNvSpPr>
          <p:nvPr>
            <p:ph type="body" idx="6"/>
          </p:nvPr>
        </p:nvSpPr>
        <p:spPr>
          <a:xfrm>
            <a:off x="5410200" y="3943350"/>
            <a:ext cx="3429000" cy="457200"/>
          </a:xfrm>
          <a:prstGeom prst="rect">
            <a:avLst/>
          </a:prstGeom>
          <a:solidFill>
            <a:srgbClr val="F2F2F2"/>
          </a:solidFill>
          <a:ln w="9525" cap="flat" cmpd="sng">
            <a:solidFill>
              <a:srgbClr val="D8D8D8"/>
            </a:solidFill>
            <a:prstDash val="solid"/>
            <a:round/>
            <a:headEnd type="none" w="sm" len="sm"/>
            <a:tailEnd type="none" w="sm" len="sm"/>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able Layout">
  <p:cSld name="Table Layout">
    <p:spTree>
      <p:nvGrpSpPr>
        <p:cNvPr id="1" name="Shape 287"/>
        <p:cNvGrpSpPr/>
        <p:nvPr/>
      </p:nvGrpSpPr>
      <p:grpSpPr>
        <a:xfrm>
          <a:off x="0" y="0"/>
          <a:ext cx="0" cy="0"/>
          <a:chOff x="0" y="0"/>
          <a:chExt cx="0" cy="0"/>
        </a:xfrm>
      </p:grpSpPr>
      <p:sp>
        <p:nvSpPr>
          <p:cNvPr id="288" name="Google Shape;288;p37"/>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9" name="Google Shape;289;p37"/>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0" name="Google Shape;290;p37"/>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91" name="Google Shape;291;p37"/>
          <p:cNvSpPr txBox="1">
            <a:spLocks noGrp="1"/>
          </p:cNvSpPr>
          <p:nvPr>
            <p:ph type="body" idx="1"/>
          </p:nvPr>
        </p:nvSpPr>
        <p:spPr>
          <a:xfrm>
            <a:off x="457200" y="1085850"/>
            <a:ext cx="8229600" cy="28575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400"/>
              <a:buNone/>
              <a:defRPr sz="1400" b="0" i="0">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342900" algn="l">
              <a:lnSpc>
                <a:spcPct val="110000"/>
              </a:lnSpc>
              <a:spcBef>
                <a:spcPts val="0"/>
              </a:spcBef>
              <a:spcAft>
                <a:spcPts val="0"/>
              </a:spcAft>
              <a:buClr>
                <a:srgbClr val="262626"/>
              </a:buClr>
              <a:buSzPts val="1800"/>
              <a:buChar char="–"/>
              <a:defRPr sz="1800" b="1"/>
            </a:lvl2pPr>
            <a:lvl3pPr marL="1371600" lvl="2" indent="-342900" algn="l">
              <a:lnSpc>
                <a:spcPct val="110000"/>
              </a:lnSpc>
              <a:spcBef>
                <a:spcPts val="0"/>
              </a:spcBef>
              <a:spcAft>
                <a:spcPts val="0"/>
              </a:spcAft>
              <a:buClr>
                <a:srgbClr val="262626"/>
              </a:buClr>
              <a:buSzPts val="1800"/>
              <a:buChar char="•"/>
              <a:defRPr sz="1800" b="1"/>
            </a:lvl3pPr>
            <a:lvl4pPr marL="1828800" lvl="3" indent="-342900" algn="l">
              <a:lnSpc>
                <a:spcPct val="110000"/>
              </a:lnSpc>
              <a:spcBef>
                <a:spcPts val="0"/>
              </a:spcBef>
              <a:spcAft>
                <a:spcPts val="0"/>
              </a:spcAft>
              <a:buClr>
                <a:srgbClr val="262626"/>
              </a:buClr>
              <a:buSzPts val="1800"/>
              <a:buChar char="–"/>
              <a:defRPr sz="1800" b="1"/>
            </a:lvl4pPr>
            <a:lvl5pPr marL="2286000" lvl="4" indent="-342900" algn="l">
              <a:lnSpc>
                <a:spcPct val="110000"/>
              </a:lnSpc>
              <a:spcBef>
                <a:spcPts val="0"/>
              </a:spcBef>
              <a:spcAft>
                <a:spcPts val="0"/>
              </a:spcAft>
              <a:buClr>
                <a:srgbClr val="262626"/>
              </a:buClr>
              <a:buSzPts val="1800"/>
              <a:buChar char="»"/>
              <a:defRPr sz="1800" b="1"/>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292" name="Google Shape;292;p37"/>
          <p:cNvSpPr txBox="1">
            <a:spLocks noGrp="1"/>
          </p:cNvSpPr>
          <p:nvPr>
            <p:ph type="body" idx="2"/>
          </p:nvPr>
        </p:nvSpPr>
        <p:spPr>
          <a:xfrm>
            <a:off x="533400" y="4019550"/>
            <a:ext cx="7924800" cy="4572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330200" algn="l">
              <a:lnSpc>
                <a:spcPct val="110000"/>
              </a:lnSpc>
              <a:spcBef>
                <a:spcPts val="0"/>
              </a:spcBef>
              <a:spcAft>
                <a:spcPts val="0"/>
              </a:spcAft>
              <a:buClr>
                <a:srgbClr val="262626"/>
              </a:buClr>
              <a:buSzPts val="1600"/>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 Column Layout">
  <p:cSld name="3 Column Layout">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2"/>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2"/>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7" name="Google Shape;37;p12"/>
          <p:cNvSpPr txBox="1">
            <a:spLocks noGrp="1"/>
          </p:cNvSpPr>
          <p:nvPr>
            <p:ph type="body" idx="1"/>
          </p:nvPr>
        </p:nvSpPr>
        <p:spPr>
          <a:xfrm>
            <a:off x="533400" y="1428750"/>
            <a:ext cx="2362200" cy="28003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38" name="Google Shape;38;p12"/>
          <p:cNvSpPr txBox="1">
            <a:spLocks noGrp="1"/>
          </p:cNvSpPr>
          <p:nvPr>
            <p:ph type="body" idx="2"/>
          </p:nvPr>
        </p:nvSpPr>
        <p:spPr>
          <a:xfrm>
            <a:off x="533400" y="1047750"/>
            <a:ext cx="2103120" cy="285750"/>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600"/>
              <a:buNone/>
              <a:defRPr sz="1600" b="0" i="0" baseline="0">
                <a:solidFill>
                  <a:schemeClr val="lt1"/>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39" name="Google Shape;39;p12"/>
          <p:cNvSpPr txBox="1">
            <a:spLocks noGrp="1"/>
          </p:cNvSpPr>
          <p:nvPr>
            <p:ph type="body" idx="3"/>
          </p:nvPr>
        </p:nvSpPr>
        <p:spPr>
          <a:xfrm>
            <a:off x="3352800" y="1047750"/>
            <a:ext cx="2133600" cy="285750"/>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600"/>
              <a:buNone/>
              <a:defRPr sz="1600" b="0" i="0" baseline="0">
                <a:solidFill>
                  <a:schemeClr val="lt1"/>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40" name="Google Shape;40;p12"/>
          <p:cNvSpPr txBox="1">
            <a:spLocks noGrp="1"/>
          </p:cNvSpPr>
          <p:nvPr>
            <p:ph type="body" idx="4"/>
          </p:nvPr>
        </p:nvSpPr>
        <p:spPr>
          <a:xfrm>
            <a:off x="6248400" y="1047750"/>
            <a:ext cx="2133600" cy="285750"/>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600"/>
              <a:buNone/>
              <a:defRPr sz="1600" b="0" i="0" baseline="0">
                <a:solidFill>
                  <a:schemeClr val="lt1"/>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41" name="Google Shape;41;p12"/>
          <p:cNvSpPr txBox="1">
            <a:spLocks noGrp="1"/>
          </p:cNvSpPr>
          <p:nvPr>
            <p:ph type="body" idx="5"/>
          </p:nvPr>
        </p:nvSpPr>
        <p:spPr>
          <a:xfrm>
            <a:off x="3352800" y="1428750"/>
            <a:ext cx="2362200" cy="28003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2" name="Google Shape;42;p12"/>
          <p:cNvSpPr txBox="1">
            <a:spLocks noGrp="1"/>
          </p:cNvSpPr>
          <p:nvPr>
            <p:ph type="body" idx="6"/>
          </p:nvPr>
        </p:nvSpPr>
        <p:spPr>
          <a:xfrm>
            <a:off x="6248400" y="1428750"/>
            <a:ext cx="2362200" cy="28003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4 Area Layout">
  <p:cSld name="4 Area Layout">
    <p:spTree>
      <p:nvGrpSpPr>
        <p:cNvPr id="1" name="Shape 293"/>
        <p:cNvGrpSpPr/>
        <p:nvPr/>
      </p:nvGrpSpPr>
      <p:grpSpPr>
        <a:xfrm>
          <a:off x="0" y="0"/>
          <a:ext cx="0" cy="0"/>
          <a:chOff x="0" y="0"/>
          <a:chExt cx="0" cy="0"/>
        </a:xfrm>
      </p:grpSpPr>
      <p:sp>
        <p:nvSpPr>
          <p:cNvPr id="294" name="Google Shape;294;p38"/>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5" name="Google Shape;295;p38"/>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6" name="Google Shape;296;p38"/>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97" name="Google Shape;297;p38"/>
          <p:cNvSpPr txBox="1">
            <a:spLocks noGrp="1"/>
          </p:cNvSpPr>
          <p:nvPr>
            <p:ph type="body" idx="1"/>
          </p:nvPr>
        </p:nvSpPr>
        <p:spPr>
          <a:xfrm>
            <a:off x="533400" y="1543050"/>
            <a:ext cx="3048000" cy="9144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330200" algn="l">
              <a:lnSpc>
                <a:spcPct val="110000"/>
              </a:lnSpc>
              <a:spcBef>
                <a:spcPts val="0"/>
              </a:spcBef>
              <a:spcAft>
                <a:spcPts val="0"/>
              </a:spcAft>
              <a:buClr>
                <a:srgbClr val="262626"/>
              </a:buClr>
              <a:buSzPts val="1600"/>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8" name="Google Shape;298;p38"/>
          <p:cNvSpPr txBox="1">
            <a:spLocks noGrp="1"/>
          </p:cNvSpPr>
          <p:nvPr>
            <p:ph type="body" idx="2"/>
          </p:nvPr>
        </p:nvSpPr>
        <p:spPr>
          <a:xfrm>
            <a:off x="4343400" y="1543050"/>
            <a:ext cx="3048000" cy="9144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330200" algn="l">
              <a:lnSpc>
                <a:spcPct val="110000"/>
              </a:lnSpc>
              <a:spcBef>
                <a:spcPts val="0"/>
              </a:spcBef>
              <a:spcAft>
                <a:spcPts val="0"/>
              </a:spcAft>
              <a:buClr>
                <a:srgbClr val="262626"/>
              </a:buClr>
              <a:buSzPts val="1600"/>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9" name="Google Shape;299;p38"/>
          <p:cNvSpPr txBox="1">
            <a:spLocks noGrp="1"/>
          </p:cNvSpPr>
          <p:nvPr>
            <p:ph type="body" idx="3"/>
          </p:nvPr>
        </p:nvSpPr>
        <p:spPr>
          <a:xfrm>
            <a:off x="533400" y="3371850"/>
            <a:ext cx="3048000" cy="9144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330200" algn="l">
              <a:lnSpc>
                <a:spcPct val="110000"/>
              </a:lnSpc>
              <a:spcBef>
                <a:spcPts val="0"/>
              </a:spcBef>
              <a:spcAft>
                <a:spcPts val="0"/>
              </a:spcAft>
              <a:buClr>
                <a:srgbClr val="262626"/>
              </a:buClr>
              <a:buSzPts val="1600"/>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0" name="Google Shape;300;p38"/>
          <p:cNvSpPr txBox="1">
            <a:spLocks noGrp="1"/>
          </p:cNvSpPr>
          <p:nvPr>
            <p:ph type="body" idx="4"/>
          </p:nvPr>
        </p:nvSpPr>
        <p:spPr>
          <a:xfrm>
            <a:off x="4343400" y="3371850"/>
            <a:ext cx="3048000" cy="9144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330200" algn="l">
              <a:lnSpc>
                <a:spcPct val="110000"/>
              </a:lnSpc>
              <a:spcBef>
                <a:spcPts val="0"/>
              </a:spcBef>
              <a:spcAft>
                <a:spcPts val="0"/>
              </a:spcAft>
              <a:buClr>
                <a:srgbClr val="262626"/>
              </a:buClr>
              <a:buSzPts val="1600"/>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1" name="Google Shape;301;p38"/>
          <p:cNvSpPr txBox="1">
            <a:spLocks noGrp="1"/>
          </p:cNvSpPr>
          <p:nvPr>
            <p:ph type="body" idx="5"/>
          </p:nvPr>
        </p:nvSpPr>
        <p:spPr>
          <a:xfrm>
            <a:off x="533400" y="1123950"/>
            <a:ext cx="2438400" cy="285750"/>
          </a:xfrm>
          <a:prstGeom prst="rect">
            <a:avLst/>
          </a:prstGeom>
          <a:solidFill>
            <a:srgbClr val="92D050"/>
          </a:solid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lt1"/>
              </a:buClr>
              <a:buSzPts val="1500"/>
              <a:buNone/>
              <a:defRPr sz="1500" b="0" i="0" baseline="0">
                <a:solidFill>
                  <a:schemeClr val="lt1"/>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330200" algn="l">
              <a:lnSpc>
                <a:spcPct val="110000"/>
              </a:lnSpc>
              <a:spcBef>
                <a:spcPts val="0"/>
              </a:spcBef>
              <a:spcAft>
                <a:spcPts val="0"/>
              </a:spcAft>
              <a:buClr>
                <a:srgbClr val="CC3399"/>
              </a:buClr>
              <a:buSzPts val="1600"/>
              <a:buChar char="–"/>
              <a:defRPr sz="1600" b="1">
                <a:solidFill>
                  <a:srgbClr val="CC3399"/>
                </a:solidFill>
              </a:defRPr>
            </a:lvl2pPr>
            <a:lvl3pPr marL="1371600" lvl="2" indent="-330200" algn="l">
              <a:lnSpc>
                <a:spcPct val="110000"/>
              </a:lnSpc>
              <a:spcBef>
                <a:spcPts val="0"/>
              </a:spcBef>
              <a:spcAft>
                <a:spcPts val="0"/>
              </a:spcAft>
              <a:buClr>
                <a:srgbClr val="CC3399"/>
              </a:buClr>
              <a:buSzPts val="1600"/>
              <a:buChar char="•"/>
              <a:defRPr sz="1600" b="1">
                <a:solidFill>
                  <a:srgbClr val="CC3399"/>
                </a:solidFill>
              </a:defRPr>
            </a:lvl3pPr>
            <a:lvl4pPr marL="1828800" lvl="3" indent="-330200" algn="l">
              <a:lnSpc>
                <a:spcPct val="110000"/>
              </a:lnSpc>
              <a:spcBef>
                <a:spcPts val="0"/>
              </a:spcBef>
              <a:spcAft>
                <a:spcPts val="0"/>
              </a:spcAft>
              <a:buClr>
                <a:srgbClr val="CC3399"/>
              </a:buClr>
              <a:buSzPts val="1600"/>
              <a:buChar char="–"/>
              <a:defRPr sz="1600" b="1">
                <a:solidFill>
                  <a:srgbClr val="CC3399"/>
                </a:solidFill>
              </a:defRPr>
            </a:lvl4pPr>
            <a:lvl5pPr marL="2286000" lvl="4" indent="-330200" algn="l">
              <a:lnSpc>
                <a:spcPct val="110000"/>
              </a:lnSpc>
              <a:spcBef>
                <a:spcPts val="0"/>
              </a:spcBef>
              <a:spcAft>
                <a:spcPts val="0"/>
              </a:spcAft>
              <a:buClr>
                <a:srgbClr val="CC3399"/>
              </a:buClr>
              <a:buSzPts val="1600"/>
              <a:buChar char="»"/>
              <a:defRPr sz="1600" b="1">
                <a:solidFill>
                  <a:srgbClr val="CC3399"/>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302" name="Google Shape;302;p38"/>
          <p:cNvSpPr txBox="1">
            <a:spLocks noGrp="1"/>
          </p:cNvSpPr>
          <p:nvPr>
            <p:ph type="body" idx="6"/>
          </p:nvPr>
        </p:nvSpPr>
        <p:spPr>
          <a:xfrm>
            <a:off x="4343400" y="1123950"/>
            <a:ext cx="2514600" cy="285750"/>
          </a:xfrm>
          <a:prstGeom prst="rect">
            <a:avLst/>
          </a:prstGeom>
          <a:solidFill>
            <a:srgbClr val="92D050"/>
          </a:solid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lt1"/>
              </a:buClr>
              <a:buSzPts val="1500"/>
              <a:buNone/>
              <a:defRPr sz="1500" b="0" i="0" baseline="0">
                <a:solidFill>
                  <a:schemeClr val="lt1"/>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330200" algn="l">
              <a:lnSpc>
                <a:spcPct val="110000"/>
              </a:lnSpc>
              <a:spcBef>
                <a:spcPts val="0"/>
              </a:spcBef>
              <a:spcAft>
                <a:spcPts val="0"/>
              </a:spcAft>
              <a:buClr>
                <a:srgbClr val="CC3399"/>
              </a:buClr>
              <a:buSzPts val="1600"/>
              <a:buChar char="–"/>
              <a:defRPr sz="1600" b="1">
                <a:solidFill>
                  <a:srgbClr val="CC3399"/>
                </a:solidFill>
              </a:defRPr>
            </a:lvl2pPr>
            <a:lvl3pPr marL="1371600" lvl="2" indent="-330200" algn="l">
              <a:lnSpc>
                <a:spcPct val="110000"/>
              </a:lnSpc>
              <a:spcBef>
                <a:spcPts val="0"/>
              </a:spcBef>
              <a:spcAft>
                <a:spcPts val="0"/>
              </a:spcAft>
              <a:buClr>
                <a:srgbClr val="CC3399"/>
              </a:buClr>
              <a:buSzPts val="1600"/>
              <a:buChar char="•"/>
              <a:defRPr sz="1600" b="1">
                <a:solidFill>
                  <a:srgbClr val="CC3399"/>
                </a:solidFill>
              </a:defRPr>
            </a:lvl3pPr>
            <a:lvl4pPr marL="1828800" lvl="3" indent="-330200" algn="l">
              <a:lnSpc>
                <a:spcPct val="110000"/>
              </a:lnSpc>
              <a:spcBef>
                <a:spcPts val="0"/>
              </a:spcBef>
              <a:spcAft>
                <a:spcPts val="0"/>
              </a:spcAft>
              <a:buClr>
                <a:srgbClr val="CC3399"/>
              </a:buClr>
              <a:buSzPts val="1600"/>
              <a:buChar char="–"/>
              <a:defRPr sz="1600" b="1">
                <a:solidFill>
                  <a:srgbClr val="CC3399"/>
                </a:solidFill>
              </a:defRPr>
            </a:lvl4pPr>
            <a:lvl5pPr marL="2286000" lvl="4" indent="-330200" algn="l">
              <a:lnSpc>
                <a:spcPct val="110000"/>
              </a:lnSpc>
              <a:spcBef>
                <a:spcPts val="0"/>
              </a:spcBef>
              <a:spcAft>
                <a:spcPts val="0"/>
              </a:spcAft>
              <a:buClr>
                <a:srgbClr val="CC3399"/>
              </a:buClr>
              <a:buSzPts val="1600"/>
              <a:buChar char="»"/>
              <a:defRPr sz="1600" b="1">
                <a:solidFill>
                  <a:srgbClr val="CC3399"/>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303" name="Google Shape;303;p38"/>
          <p:cNvSpPr txBox="1">
            <a:spLocks noGrp="1"/>
          </p:cNvSpPr>
          <p:nvPr>
            <p:ph type="body" idx="7"/>
          </p:nvPr>
        </p:nvSpPr>
        <p:spPr>
          <a:xfrm>
            <a:off x="533400" y="2971800"/>
            <a:ext cx="2590800" cy="285750"/>
          </a:xfrm>
          <a:prstGeom prst="rect">
            <a:avLst/>
          </a:prstGeom>
          <a:solidFill>
            <a:srgbClr val="92D050"/>
          </a:solid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lt1"/>
              </a:buClr>
              <a:buSzPts val="1500"/>
              <a:buNone/>
              <a:defRPr sz="1500" b="0" i="0" baseline="0">
                <a:solidFill>
                  <a:schemeClr val="lt1"/>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330200" algn="l">
              <a:lnSpc>
                <a:spcPct val="110000"/>
              </a:lnSpc>
              <a:spcBef>
                <a:spcPts val="0"/>
              </a:spcBef>
              <a:spcAft>
                <a:spcPts val="0"/>
              </a:spcAft>
              <a:buClr>
                <a:srgbClr val="CC3399"/>
              </a:buClr>
              <a:buSzPts val="1600"/>
              <a:buChar char="–"/>
              <a:defRPr sz="1600" b="1">
                <a:solidFill>
                  <a:srgbClr val="CC3399"/>
                </a:solidFill>
              </a:defRPr>
            </a:lvl2pPr>
            <a:lvl3pPr marL="1371600" lvl="2" indent="-330200" algn="l">
              <a:lnSpc>
                <a:spcPct val="110000"/>
              </a:lnSpc>
              <a:spcBef>
                <a:spcPts val="0"/>
              </a:spcBef>
              <a:spcAft>
                <a:spcPts val="0"/>
              </a:spcAft>
              <a:buClr>
                <a:srgbClr val="CC3399"/>
              </a:buClr>
              <a:buSzPts val="1600"/>
              <a:buChar char="•"/>
              <a:defRPr sz="1600" b="1">
                <a:solidFill>
                  <a:srgbClr val="CC3399"/>
                </a:solidFill>
              </a:defRPr>
            </a:lvl3pPr>
            <a:lvl4pPr marL="1828800" lvl="3" indent="-330200" algn="l">
              <a:lnSpc>
                <a:spcPct val="110000"/>
              </a:lnSpc>
              <a:spcBef>
                <a:spcPts val="0"/>
              </a:spcBef>
              <a:spcAft>
                <a:spcPts val="0"/>
              </a:spcAft>
              <a:buClr>
                <a:srgbClr val="CC3399"/>
              </a:buClr>
              <a:buSzPts val="1600"/>
              <a:buChar char="–"/>
              <a:defRPr sz="1600" b="1">
                <a:solidFill>
                  <a:srgbClr val="CC3399"/>
                </a:solidFill>
              </a:defRPr>
            </a:lvl4pPr>
            <a:lvl5pPr marL="2286000" lvl="4" indent="-330200" algn="l">
              <a:lnSpc>
                <a:spcPct val="110000"/>
              </a:lnSpc>
              <a:spcBef>
                <a:spcPts val="0"/>
              </a:spcBef>
              <a:spcAft>
                <a:spcPts val="0"/>
              </a:spcAft>
              <a:buClr>
                <a:srgbClr val="CC3399"/>
              </a:buClr>
              <a:buSzPts val="1600"/>
              <a:buChar char="»"/>
              <a:defRPr sz="1600" b="1">
                <a:solidFill>
                  <a:srgbClr val="CC3399"/>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304" name="Google Shape;304;p38"/>
          <p:cNvSpPr txBox="1">
            <a:spLocks noGrp="1"/>
          </p:cNvSpPr>
          <p:nvPr>
            <p:ph type="body" idx="8"/>
          </p:nvPr>
        </p:nvSpPr>
        <p:spPr>
          <a:xfrm>
            <a:off x="4343400" y="2971800"/>
            <a:ext cx="2514600" cy="285750"/>
          </a:xfrm>
          <a:prstGeom prst="rect">
            <a:avLst/>
          </a:prstGeom>
          <a:solidFill>
            <a:srgbClr val="92D050"/>
          </a:solid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lt1"/>
              </a:buClr>
              <a:buSzPts val="1500"/>
              <a:buNone/>
              <a:defRPr sz="1500" b="0" i="0" baseline="0">
                <a:solidFill>
                  <a:schemeClr val="lt1"/>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330200" algn="l">
              <a:lnSpc>
                <a:spcPct val="110000"/>
              </a:lnSpc>
              <a:spcBef>
                <a:spcPts val="0"/>
              </a:spcBef>
              <a:spcAft>
                <a:spcPts val="0"/>
              </a:spcAft>
              <a:buClr>
                <a:srgbClr val="CC3399"/>
              </a:buClr>
              <a:buSzPts val="1600"/>
              <a:buChar char="–"/>
              <a:defRPr sz="1600" b="1">
                <a:solidFill>
                  <a:srgbClr val="CC3399"/>
                </a:solidFill>
              </a:defRPr>
            </a:lvl2pPr>
            <a:lvl3pPr marL="1371600" lvl="2" indent="-330200" algn="l">
              <a:lnSpc>
                <a:spcPct val="110000"/>
              </a:lnSpc>
              <a:spcBef>
                <a:spcPts val="0"/>
              </a:spcBef>
              <a:spcAft>
                <a:spcPts val="0"/>
              </a:spcAft>
              <a:buClr>
                <a:srgbClr val="CC3399"/>
              </a:buClr>
              <a:buSzPts val="1600"/>
              <a:buChar char="•"/>
              <a:defRPr sz="1600" b="1">
                <a:solidFill>
                  <a:srgbClr val="CC3399"/>
                </a:solidFill>
              </a:defRPr>
            </a:lvl3pPr>
            <a:lvl4pPr marL="1828800" lvl="3" indent="-330200" algn="l">
              <a:lnSpc>
                <a:spcPct val="110000"/>
              </a:lnSpc>
              <a:spcBef>
                <a:spcPts val="0"/>
              </a:spcBef>
              <a:spcAft>
                <a:spcPts val="0"/>
              </a:spcAft>
              <a:buClr>
                <a:srgbClr val="CC3399"/>
              </a:buClr>
              <a:buSzPts val="1600"/>
              <a:buChar char="–"/>
              <a:defRPr sz="1600" b="1">
                <a:solidFill>
                  <a:srgbClr val="CC3399"/>
                </a:solidFill>
              </a:defRPr>
            </a:lvl4pPr>
            <a:lvl5pPr marL="2286000" lvl="4" indent="-330200" algn="l">
              <a:lnSpc>
                <a:spcPct val="110000"/>
              </a:lnSpc>
              <a:spcBef>
                <a:spcPts val="0"/>
              </a:spcBef>
              <a:spcAft>
                <a:spcPts val="0"/>
              </a:spcAft>
              <a:buClr>
                <a:srgbClr val="CC3399"/>
              </a:buClr>
              <a:buSzPts val="1600"/>
              <a:buChar char="»"/>
              <a:defRPr sz="1600" b="1">
                <a:solidFill>
                  <a:srgbClr val="CC3399"/>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act Us">
  <p:cSld name="Contact Us">
    <p:spTree>
      <p:nvGrpSpPr>
        <p:cNvPr id="1" name="Shape 305"/>
        <p:cNvGrpSpPr/>
        <p:nvPr/>
      </p:nvGrpSpPr>
      <p:grpSpPr>
        <a:xfrm>
          <a:off x="0" y="0"/>
          <a:ext cx="0" cy="0"/>
          <a:chOff x="0" y="0"/>
          <a:chExt cx="0" cy="0"/>
        </a:xfrm>
      </p:grpSpPr>
      <p:sp>
        <p:nvSpPr>
          <p:cNvPr id="306" name="Google Shape;306;p39"/>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7" name="Google Shape;307;p39"/>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8" name="Google Shape;308;p39"/>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09" name="Google Shape;309;p39"/>
          <p:cNvSpPr>
            <a:spLocks noGrp="1"/>
          </p:cNvSpPr>
          <p:nvPr>
            <p:ph type="pic" idx="2"/>
          </p:nvPr>
        </p:nvSpPr>
        <p:spPr>
          <a:xfrm>
            <a:off x="533400" y="1619250"/>
            <a:ext cx="4343400" cy="2476500"/>
          </a:xfrm>
          <a:prstGeom prst="rect">
            <a:avLst/>
          </a:prstGeom>
          <a:noFill/>
          <a:ln w="38100" cap="flat" cmpd="sng">
            <a:solidFill>
              <a:schemeClr val="lt1"/>
            </a:solidFill>
            <a:prstDash val="solid"/>
            <a:miter lim="800000"/>
            <a:headEnd type="none" w="sm" len="sm"/>
            <a:tailEnd type="none" w="sm" len="sm"/>
          </a:ln>
        </p:spPr>
      </p:sp>
      <p:sp>
        <p:nvSpPr>
          <p:cNvPr id="310" name="Google Shape;310;p39"/>
          <p:cNvSpPr txBox="1">
            <a:spLocks noGrp="1"/>
          </p:cNvSpPr>
          <p:nvPr>
            <p:ph type="body" idx="1"/>
          </p:nvPr>
        </p:nvSpPr>
        <p:spPr>
          <a:xfrm>
            <a:off x="457200" y="1009650"/>
            <a:ext cx="8077200" cy="3429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595959"/>
              </a:buClr>
              <a:buSzPts val="1200"/>
              <a:buNone/>
              <a:defRPr sz="1200">
                <a:solidFill>
                  <a:srgbClr val="595959"/>
                </a:solidFill>
              </a:defRPr>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330200" algn="l">
              <a:lnSpc>
                <a:spcPct val="110000"/>
              </a:lnSpc>
              <a:spcBef>
                <a:spcPts val="0"/>
              </a:spcBef>
              <a:spcAft>
                <a:spcPts val="0"/>
              </a:spcAft>
              <a:buClr>
                <a:srgbClr val="262626"/>
              </a:buClr>
              <a:buSzPts val="1600"/>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1" name="Google Shape;311;p39"/>
          <p:cNvSpPr txBox="1">
            <a:spLocks noGrp="1"/>
          </p:cNvSpPr>
          <p:nvPr>
            <p:ph type="body" idx="3"/>
          </p:nvPr>
        </p:nvSpPr>
        <p:spPr>
          <a:xfrm>
            <a:off x="6172200" y="1733550"/>
            <a:ext cx="2438400" cy="3048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2" name="Google Shape;312;p39"/>
          <p:cNvSpPr txBox="1">
            <a:spLocks noGrp="1"/>
          </p:cNvSpPr>
          <p:nvPr>
            <p:ph type="body" idx="4"/>
          </p:nvPr>
        </p:nvSpPr>
        <p:spPr>
          <a:xfrm>
            <a:off x="6172200" y="2038350"/>
            <a:ext cx="2438400" cy="3048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3" name="Google Shape;313;p39"/>
          <p:cNvSpPr txBox="1">
            <a:spLocks noGrp="1"/>
          </p:cNvSpPr>
          <p:nvPr>
            <p:ph type="body" idx="5"/>
          </p:nvPr>
        </p:nvSpPr>
        <p:spPr>
          <a:xfrm>
            <a:off x="6172200" y="2343150"/>
            <a:ext cx="2438400" cy="3048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4" name="Google Shape;314;p39"/>
          <p:cNvSpPr txBox="1">
            <a:spLocks noGrp="1"/>
          </p:cNvSpPr>
          <p:nvPr>
            <p:ph type="body" idx="6"/>
          </p:nvPr>
        </p:nvSpPr>
        <p:spPr>
          <a:xfrm>
            <a:off x="6172200" y="2647950"/>
            <a:ext cx="2438400" cy="3048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5" name="Google Shape;315;p39"/>
          <p:cNvSpPr txBox="1">
            <a:spLocks noGrp="1"/>
          </p:cNvSpPr>
          <p:nvPr>
            <p:ph type="body" idx="7"/>
          </p:nvPr>
        </p:nvSpPr>
        <p:spPr>
          <a:xfrm>
            <a:off x="5867400" y="3181350"/>
            <a:ext cx="2743200" cy="3048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6" name="Google Shape;316;p39"/>
          <p:cNvSpPr txBox="1">
            <a:spLocks noGrp="1"/>
          </p:cNvSpPr>
          <p:nvPr>
            <p:ph type="body" idx="8"/>
          </p:nvPr>
        </p:nvSpPr>
        <p:spPr>
          <a:xfrm>
            <a:off x="5867400" y="3486150"/>
            <a:ext cx="2743200" cy="3048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7" name="Google Shape;317;p39"/>
          <p:cNvSpPr txBox="1">
            <a:spLocks noGrp="1"/>
          </p:cNvSpPr>
          <p:nvPr>
            <p:ph type="body" idx="9"/>
          </p:nvPr>
        </p:nvSpPr>
        <p:spPr>
          <a:xfrm>
            <a:off x="5105400" y="1733550"/>
            <a:ext cx="990600" cy="304800"/>
          </a:xfrm>
          <a:prstGeom prst="rect">
            <a:avLst/>
          </a:prstGeom>
          <a:noFill/>
          <a:ln>
            <a:noFill/>
          </a:ln>
        </p:spPr>
        <p:txBody>
          <a:bodyPr spcFirstLastPara="1" wrap="square" lIns="91425" tIns="45700" rIns="91425" bIns="45700" anchor="t" anchorCtr="0">
            <a:normAutofit/>
          </a:bodyPr>
          <a:lstStyle>
            <a:lvl1pPr marL="457200" lvl="0" indent="-228600" algn="r">
              <a:lnSpc>
                <a:spcPct val="110000"/>
              </a:lnSpc>
              <a:spcBef>
                <a:spcPts val="0"/>
              </a:spcBef>
              <a:spcAft>
                <a:spcPts val="0"/>
              </a:spcAft>
              <a:buClr>
                <a:srgbClr val="92D050"/>
              </a:buClr>
              <a:buSzPts val="1400"/>
              <a:buNone/>
              <a:defRPr sz="1400" b="0" i="0" baseline="0">
                <a:solidFill>
                  <a:srgbClr val="92D050"/>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318" name="Google Shape;318;p39"/>
          <p:cNvSpPr txBox="1">
            <a:spLocks noGrp="1"/>
          </p:cNvSpPr>
          <p:nvPr>
            <p:ph type="body" idx="13"/>
          </p:nvPr>
        </p:nvSpPr>
        <p:spPr>
          <a:xfrm>
            <a:off x="5105400" y="2038350"/>
            <a:ext cx="990600" cy="304800"/>
          </a:xfrm>
          <a:prstGeom prst="rect">
            <a:avLst/>
          </a:prstGeom>
          <a:noFill/>
          <a:ln>
            <a:noFill/>
          </a:ln>
        </p:spPr>
        <p:txBody>
          <a:bodyPr spcFirstLastPara="1" wrap="square" lIns="91425" tIns="45700" rIns="91425" bIns="45700" anchor="t" anchorCtr="0">
            <a:normAutofit/>
          </a:bodyPr>
          <a:lstStyle>
            <a:lvl1pPr marL="457200" lvl="0" indent="-228600" algn="r">
              <a:lnSpc>
                <a:spcPct val="110000"/>
              </a:lnSpc>
              <a:spcBef>
                <a:spcPts val="0"/>
              </a:spcBef>
              <a:spcAft>
                <a:spcPts val="0"/>
              </a:spcAft>
              <a:buClr>
                <a:srgbClr val="92D050"/>
              </a:buClr>
              <a:buSzPts val="1400"/>
              <a:buNone/>
              <a:defRPr sz="1400" b="0" i="0" baseline="0">
                <a:solidFill>
                  <a:srgbClr val="92D050"/>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319" name="Google Shape;319;p39"/>
          <p:cNvSpPr txBox="1">
            <a:spLocks noGrp="1"/>
          </p:cNvSpPr>
          <p:nvPr>
            <p:ph type="body" idx="14"/>
          </p:nvPr>
        </p:nvSpPr>
        <p:spPr>
          <a:xfrm>
            <a:off x="5105400" y="2343150"/>
            <a:ext cx="990600" cy="304800"/>
          </a:xfrm>
          <a:prstGeom prst="rect">
            <a:avLst/>
          </a:prstGeom>
          <a:noFill/>
          <a:ln>
            <a:noFill/>
          </a:ln>
        </p:spPr>
        <p:txBody>
          <a:bodyPr spcFirstLastPara="1" wrap="square" lIns="91425" tIns="45700" rIns="91425" bIns="45700" anchor="t" anchorCtr="0">
            <a:normAutofit/>
          </a:bodyPr>
          <a:lstStyle>
            <a:lvl1pPr marL="457200" lvl="0" indent="-228600" algn="r">
              <a:lnSpc>
                <a:spcPct val="110000"/>
              </a:lnSpc>
              <a:spcBef>
                <a:spcPts val="0"/>
              </a:spcBef>
              <a:spcAft>
                <a:spcPts val="0"/>
              </a:spcAft>
              <a:buClr>
                <a:srgbClr val="92D050"/>
              </a:buClr>
              <a:buSzPts val="1400"/>
              <a:buNone/>
              <a:defRPr sz="1400" b="0" i="0" baseline="0">
                <a:solidFill>
                  <a:srgbClr val="92D050"/>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320" name="Google Shape;320;p39"/>
          <p:cNvSpPr txBox="1">
            <a:spLocks noGrp="1"/>
          </p:cNvSpPr>
          <p:nvPr>
            <p:ph type="body" idx="15"/>
          </p:nvPr>
        </p:nvSpPr>
        <p:spPr>
          <a:xfrm>
            <a:off x="5105400" y="2647950"/>
            <a:ext cx="990600" cy="304800"/>
          </a:xfrm>
          <a:prstGeom prst="rect">
            <a:avLst/>
          </a:prstGeom>
          <a:noFill/>
          <a:ln>
            <a:noFill/>
          </a:ln>
        </p:spPr>
        <p:txBody>
          <a:bodyPr spcFirstLastPara="1" wrap="square" lIns="91425" tIns="45700" rIns="91425" bIns="45700" anchor="t" anchorCtr="0">
            <a:normAutofit/>
          </a:bodyPr>
          <a:lstStyle>
            <a:lvl1pPr marL="457200" lvl="0" indent="-228600" algn="r">
              <a:lnSpc>
                <a:spcPct val="110000"/>
              </a:lnSpc>
              <a:spcBef>
                <a:spcPts val="0"/>
              </a:spcBef>
              <a:spcAft>
                <a:spcPts val="0"/>
              </a:spcAft>
              <a:buClr>
                <a:srgbClr val="92D050"/>
              </a:buClr>
              <a:buSzPts val="1400"/>
              <a:buNone/>
              <a:defRPr sz="1400" b="0" i="0" baseline="0">
                <a:solidFill>
                  <a:srgbClr val="92D050"/>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321"/>
        <p:cNvGrpSpPr/>
        <p:nvPr/>
      </p:nvGrpSpPr>
      <p:grpSpPr>
        <a:xfrm>
          <a:off x="0" y="0"/>
          <a:ext cx="0" cy="0"/>
          <a:chOff x="0" y="0"/>
          <a:chExt cx="0" cy="0"/>
        </a:xfrm>
      </p:grpSpPr>
      <p:pic>
        <p:nvPicPr>
          <p:cNvPr id="322" name="Google Shape;322;p40"/>
          <p:cNvPicPr preferRelativeResize="0"/>
          <p:nvPr/>
        </p:nvPicPr>
        <p:blipFill rotWithShape="1">
          <a:blip r:embed="rId2">
            <a:alphaModFix/>
          </a:blip>
          <a:srcRect/>
          <a:stretch/>
        </p:blipFill>
        <p:spPr>
          <a:xfrm>
            <a:off x="0" y="0"/>
            <a:ext cx="9144000" cy="5162550"/>
          </a:xfrm>
          <a:prstGeom prst="rect">
            <a:avLst/>
          </a:prstGeom>
          <a:noFill/>
          <a:ln>
            <a:noFill/>
          </a:ln>
        </p:spPr>
      </p:pic>
      <p:sp>
        <p:nvSpPr>
          <p:cNvPr id="323" name="Google Shape;323;p40"/>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4" name="Google Shape;324;p40"/>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25" name="Google Shape;325;p40"/>
          <p:cNvSpPr txBox="1">
            <a:spLocks noGrp="1"/>
          </p:cNvSpPr>
          <p:nvPr>
            <p:ph type="body" idx="1"/>
          </p:nvPr>
        </p:nvSpPr>
        <p:spPr>
          <a:xfrm>
            <a:off x="381000" y="1657350"/>
            <a:ext cx="8153400" cy="12192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6000"/>
              <a:buNone/>
              <a:defRPr sz="6000" b="0" i="0" baseline="0">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326" name="Google Shape;326;p40"/>
          <p:cNvSpPr txBox="1">
            <a:spLocks noGrp="1"/>
          </p:cNvSpPr>
          <p:nvPr>
            <p:ph type="body" idx="2"/>
          </p:nvPr>
        </p:nvSpPr>
        <p:spPr>
          <a:xfrm>
            <a:off x="457200" y="2952750"/>
            <a:ext cx="6477000" cy="5715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400"/>
              <a:buNone/>
              <a:defRPr sz="1400"/>
            </a:lvl1pPr>
            <a:lvl2pPr marL="914400" lvl="1" indent="-342900" algn="l">
              <a:lnSpc>
                <a:spcPct val="110000"/>
              </a:lnSpc>
              <a:spcBef>
                <a:spcPts val="0"/>
              </a:spcBef>
              <a:spcAft>
                <a:spcPts val="0"/>
              </a:spcAft>
              <a:buClr>
                <a:srgbClr val="262626"/>
              </a:buClr>
              <a:buSzPts val="1800"/>
              <a:buChar char="–"/>
              <a:defRPr sz="1800"/>
            </a:lvl2pPr>
            <a:lvl3pPr marL="1371600" lvl="2" indent="-342900" algn="l">
              <a:lnSpc>
                <a:spcPct val="110000"/>
              </a:lnSpc>
              <a:spcBef>
                <a:spcPts val="0"/>
              </a:spcBef>
              <a:spcAft>
                <a:spcPts val="0"/>
              </a:spcAft>
              <a:buClr>
                <a:srgbClr val="262626"/>
              </a:buClr>
              <a:buSzPts val="1800"/>
              <a:buChar char="•"/>
              <a:defRPr sz="1800"/>
            </a:lvl3pPr>
            <a:lvl4pPr marL="1828800" lvl="3" indent="-342900" algn="l">
              <a:lnSpc>
                <a:spcPct val="110000"/>
              </a:lnSpc>
              <a:spcBef>
                <a:spcPts val="0"/>
              </a:spcBef>
              <a:spcAft>
                <a:spcPts val="0"/>
              </a:spcAft>
              <a:buClr>
                <a:srgbClr val="262626"/>
              </a:buClr>
              <a:buSzPts val="1800"/>
              <a:buChar char="–"/>
              <a:defRPr sz="1800"/>
            </a:lvl4pPr>
            <a:lvl5pPr marL="2286000" lvl="4" indent="-342900" algn="l">
              <a:lnSpc>
                <a:spcPct val="110000"/>
              </a:lnSpc>
              <a:spcBef>
                <a:spcPts val="0"/>
              </a:spcBef>
              <a:spcAft>
                <a:spcPts val="0"/>
              </a:spcAft>
              <a:buClr>
                <a:srgbClr val="262626"/>
              </a:buClr>
              <a:buSzPts val="1800"/>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7" name="Google Shape;327;p40"/>
          <p:cNvSpPr/>
          <p:nvPr/>
        </p:nvSpPr>
        <p:spPr>
          <a:xfrm>
            <a:off x="0" y="1695450"/>
            <a:ext cx="228600" cy="1295400"/>
          </a:xfrm>
          <a:prstGeom prst="rect">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rgbClr val="0C0C0C"/>
              </a:solidFill>
              <a:latin typeface="Verdana" panose="020B0604030504040204" pitchFamily="34" charset="0"/>
              <a:ea typeface="Verdana" panose="020B0604030504040204" pitchFamily="34" charset="0"/>
              <a:cs typeface="Verdana" panose="020B0604030504040204" pitchFamily="34" charset="0"/>
              <a:sym typeface="Bebas Neue"/>
            </a:endParaRPr>
          </a:p>
        </p:txBody>
      </p:sp>
      <p:cxnSp>
        <p:nvCxnSpPr>
          <p:cNvPr id="328" name="Google Shape;328;p40"/>
          <p:cNvCxnSpPr/>
          <p:nvPr/>
        </p:nvCxnSpPr>
        <p:spPr>
          <a:xfrm>
            <a:off x="0" y="2297112"/>
            <a:ext cx="101600" cy="0"/>
          </a:xfrm>
          <a:prstGeom prst="straightConnector1">
            <a:avLst/>
          </a:prstGeom>
          <a:noFill/>
          <a:ln w="19050" cap="flat" cmpd="sng">
            <a:solidFill>
              <a:schemeClr val="lt1"/>
            </a:solidFill>
            <a:prstDash val="solid"/>
            <a:round/>
            <a:headEnd type="none" w="sm" len="sm"/>
            <a:tailEnd type="none" w="sm" len="sm"/>
          </a:ln>
        </p:spPr>
      </p:cxnSp>
      <p:cxnSp>
        <p:nvCxnSpPr>
          <p:cNvPr id="329" name="Google Shape;329;p40"/>
          <p:cNvCxnSpPr/>
          <p:nvPr/>
        </p:nvCxnSpPr>
        <p:spPr>
          <a:xfrm>
            <a:off x="0" y="2343150"/>
            <a:ext cx="1016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Break">
  <p:cSld name="Section Break">
    <p:spTree>
      <p:nvGrpSpPr>
        <p:cNvPr id="1" name="Shape 330"/>
        <p:cNvGrpSpPr/>
        <p:nvPr/>
      </p:nvGrpSpPr>
      <p:grpSpPr>
        <a:xfrm>
          <a:off x="0" y="0"/>
          <a:ext cx="0" cy="0"/>
          <a:chOff x="0" y="0"/>
          <a:chExt cx="0" cy="0"/>
        </a:xfrm>
      </p:grpSpPr>
      <p:pic>
        <p:nvPicPr>
          <p:cNvPr id="331" name="Google Shape;331;p41"/>
          <p:cNvPicPr preferRelativeResize="0"/>
          <p:nvPr/>
        </p:nvPicPr>
        <p:blipFill rotWithShape="1">
          <a:blip r:embed="rId2">
            <a:alphaModFix/>
          </a:blip>
          <a:srcRect/>
          <a:stretch/>
        </p:blipFill>
        <p:spPr>
          <a:xfrm>
            <a:off x="0" y="0"/>
            <a:ext cx="9144000" cy="5162550"/>
          </a:xfrm>
          <a:prstGeom prst="rect">
            <a:avLst/>
          </a:prstGeom>
          <a:noFill/>
          <a:ln>
            <a:noFill/>
          </a:ln>
        </p:spPr>
      </p:pic>
      <p:sp>
        <p:nvSpPr>
          <p:cNvPr id="332" name="Google Shape;332;p41"/>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33" name="Google Shape;333;p41"/>
          <p:cNvSpPr txBox="1">
            <a:spLocks noGrp="1"/>
          </p:cNvSpPr>
          <p:nvPr>
            <p:ph type="body" idx="1"/>
          </p:nvPr>
        </p:nvSpPr>
        <p:spPr>
          <a:xfrm>
            <a:off x="381000" y="1657350"/>
            <a:ext cx="8153400" cy="12192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6000"/>
              <a:buNone/>
              <a:defRPr sz="6000" b="0" i="0" baseline="0">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334" name="Google Shape;334;p41"/>
          <p:cNvSpPr txBox="1">
            <a:spLocks noGrp="1"/>
          </p:cNvSpPr>
          <p:nvPr>
            <p:ph type="body" idx="2"/>
          </p:nvPr>
        </p:nvSpPr>
        <p:spPr>
          <a:xfrm>
            <a:off x="457200" y="2952750"/>
            <a:ext cx="6477000" cy="5715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400"/>
              <a:buNone/>
              <a:defRPr sz="1400"/>
            </a:lvl1pPr>
            <a:lvl2pPr marL="914400" lvl="1" indent="-342900" algn="l">
              <a:lnSpc>
                <a:spcPct val="110000"/>
              </a:lnSpc>
              <a:spcBef>
                <a:spcPts val="0"/>
              </a:spcBef>
              <a:spcAft>
                <a:spcPts val="0"/>
              </a:spcAft>
              <a:buClr>
                <a:srgbClr val="262626"/>
              </a:buClr>
              <a:buSzPts val="1800"/>
              <a:buChar char="–"/>
              <a:defRPr sz="1800"/>
            </a:lvl2pPr>
            <a:lvl3pPr marL="1371600" lvl="2" indent="-342900" algn="l">
              <a:lnSpc>
                <a:spcPct val="110000"/>
              </a:lnSpc>
              <a:spcBef>
                <a:spcPts val="0"/>
              </a:spcBef>
              <a:spcAft>
                <a:spcPts val="0"/>
              </a:spcAft>
              <a:buClr>
                <a:srgbClr val="262626"/>
              </a:buClr>
              <a:buSzPts val="1800"/>
              <a:buChar char="•"/>
              <a:defRPr sz="1800"/>
            </a:lvl3pPr>
            <a:lvl4pPr marL="1828800" lvl="3" indent="-342900" algn="l">
              <a:lnSpc>
                <a:spcPct val="110000"/>
              </a:lnSpc>
              <a:spcBef>
                <a:spcPts val="0"/>
              </a:spcBef>
              <a:spcAft>
                <a:spcPts val="0"/>
              </a:spcAft>
              <a:buClr>
                <a:srgbClr val="262626"/>
              </a:buClr>
              <a:buSzPts val="1800"/>
              <a:buChar char="–"/>
              <a:defRPr sz="1800"/>
            </a:lvl4pPr>
            <a:lvl5pPr marL="2286000" lvl="4" indent="-342900" algn="l">
              <a:lnSpc>
                <a:spcPct val="110000"/>
              </a:lnSpc>
              <a:spcBef>
                <a:spcPts val="0"/>
              </a:spcBef>
              <a:spcAft>
                <a:spcPts val="0"/>
              </a:spcAft>
              <a:buClr>
                <a:srgbClr val="262626"/>
              </a:buClr>
              <a:buSzPts val="1800"/>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35" name="Google Shape;335;p41"/>
          <p:cNvSpPr/>
          <p:nvPr/>
        </p:nvSpPr>
        <p:spPr>
          <a:xfrm>
            <a:off x="0" y="1695450"/>
            <a:ext cx="228600" cy="1295400"/>
          </a:xfrm>
          <a:prstGeom prst="rect">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rgbClr val="0C0C0C"/>
              </a:solidFill>
              <a:latin typeface="Verdana" panose="020B0604030504040204" pitchFamily="34" charset="0"/>
              <a:ea typeface="Verdana" panose="020B0604030504040204" pitchFamily="34" charset="0"/>
              <a:cs typeface="Verdana" panose="020B0604030504040204" pitchFamily="34" charset="0"/>
              <a:sym typeface="Bebas Neue"/>
            </a:endParaRPr>
          </a:p>
        </p:txBody>
      </p:sp>
      <p:cxnSp>
        <p:nvCxnSpPr>
          <p:cNvPr id="336" name="Google Shape;336;p41"/>
          <p:cNvCxnSpPr/>
          <p:nvPr/>
        </p:nvCxnSpPr>
        <p:spPr>
          <a:xfrm>
            <a:off x="0" y="2297112"/>
            <a:ext cx="101600" cy="0"/>
          </a:xfrm>
          <a:prstGeom prst="straightConnector1">
            <a:avLst/>
          </a:prstGeom>
          <a:noFill/>
          <a:ln w="19050" cap="flat" cmpd="sng">
            <a:solidFill>
              <a:schemeClr val="lt1"/>
            </a:solidFill>
            <a:prstDash val="solid"/>
            <a:round/>
            <a:headEnd type="none" w="sm" len="sm"/>
            <a:tailEnd type="none" w="sm" len="sm"/>
          </a:ln>
        </p:spPr>
      </p:cxnSp>
      <p:cxnSp>
        <p:nvCxnSpPr>
          <p:cNvPr id="337" name="Google Shape;337;p41"/>
          <p:cNvCxnSpPr/>
          <p:nvPr/>
        </p:nvCxnSpPr>
        <p:spPr>
          <a:xfrm>
            <a:off x="0" y="2343150"/>
            <a:ext cx="101600" cy="0"/>
          </a:xfrm>
          <a:prstGeom prst="straightConnector1">
            <a:avLst/>
          </a:prstGeom>
          <a:noFill/>
          <a:ln w="19050" cap="flat" cmpd="sng">
            <a:solidFill>
              <a:schemeClr val="lt1"/>
            </a:solidFill>
            <a:prstDash val="solid"/>
            <a:round/>
            <a:headEnd type="none" w="sm" len="sm"/>
            <a:tailEnd type="none" w="sm" len="sm"/>
          </a:ln>
        </p:spPr>
      </p:cxnSp>
      <p:sp>
        <p:nvSpPr>
          <p:cNvPr id="338" name="Google Shape;338;p41">
            <a:hlinkClick r:id="" action="ppaction://hlinkshowjump?jump=nextslide"/>
          </p:cNvPr>
          <p:cNvSpPr/>
          <p:nvPr/>
        </p:nvSpPr>
        <p:spPr>
          <a:xfrm>
            <a:off x="8382000" y="4705350"/>
            <a:ext cx="274320" cy="274320"/>
          </a:xfrm>
          <a:prstGeom prst="ellipse">
            <a:avLst/>
          </a:prstGeom>
          <a:solidFill>
            <a:srgbClr val="F2F2F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BFBFBF"/>
              </a:solidFill>
              <a:latin typeface="Arial"/>
              <a:ea typeface="Arial"/>
              <a:cs typeface="Arial"/>
              <a:sym typeface="Arial"/>
            </a:endParaRPr>
          </a:p>
        </p:txBody>
      </p:sp>
      <p:sp>
        <p:nvSpPr>
          <p:cNvPr id="339" name="Google Shape;339;p41">
            <a:hlinkClick r:id="" action="ppaction://hlinkshowjump?jump=previousslide"/>
          </p:cNvPr>
          <p:cNvSpPr/>
          <p:nvPr/>
        </p:nvSpPr>
        <p:spPr>
          <a:xfrm>
            <a:off x="8036087" y="4705350"/>
            <a:ext cx="274320" cy="274320"/>
          </a:xfrm>
          <a:prstGeom prst="ellipse">
            <a:avLst/>
          </a:prstGeom>
          <a:solidFill>
            <a:srgbClr val="F2F2F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BFBFBF"/>
              </a:solidFill>
              <a:latin typeface="Arial"/>
              <a:ea typeface="Arial"/>
              <a:cs typeface="Arial"/>
              <a:sym typeface="Arial"/>
            </a:endParaRPr>
          </a:p>
        </p:txBody>
      </p:sp>
      <p:sp>
        <p:nvSpPr>
          <p:cNvPr id="340" name="Google Shape;340;p41"/>
          <p:cNvSpPr/>
          <p:nvPr/>
        </p:nvSpPr>
        <p:spPr>
          <a:xfrm flipH="1">
            <a:off x="8122955" y="4787646"/>
            <a:ext cx="82296" cy="100584"/>
          </a:xfrm>
          <a:prstGeom prst="chevron">
            <a:avLst>
              <a:gd name="adj" fmla="val 79255"/>
            </a:avLst>
          </a:prstGeom>
          <a:solidFill>
            <a:schemeClr val="accent1"/>
          </a:solidFill>
          <a:ln w="127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1" name="Google Shape;341;p41"/>
          <p:cNvSpPr/>
          <p:nvPr/>
        </p:nvSpPr>
        <p:spPr>
          <a:xfrm>
            <a:off x="8473440" y="4787646"/>
            <a:ext cx="82296" cy="100584"/>
          </a:xfrm>
          <a:prstGeom prst="chevron">
            <a:avLst>
              <a:gd name="adj" fmla="val 79255"/>
            </a:avLst>
          </a:prstGeom>
          <a:solidFill>
            <a:schemeClr val="accent1"/>
          </a:solidFill>
          <a:ln w="127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43"/>
        <p:cNvGrpSpPr/>
        <p:nvPr/>
      </p:nvGrpSpPr>
      <p:grpSpPr>
        <a:xfrm>
          <a:off x="0" y="0"/>
          <a:ext cx="0" cy="0"/>
          <a:chOff x="0" y="0"/>
          <a:chExt cx="0" cy="0"/>
        </a:xfrm>
      </p:grpSpPr>
      <p:sp>
        <p:nvSpPr>
          <p:cNvPr id="44" name="Google Shape;44;p11"/>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1"/>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1"/>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7" name="Google Shape;47;p11"/>
          <p:cNvSpPr txBox="1">
            <a:spLocks noGrp="1"/>
          </p:cNvSpPr>
          <p:nvPr>
            <p:ph type="body" idx="1"/>
          </p:nvPr>
        </p:nvSpPr>
        <p:spPr>
          <a:xfrm>
            <a:off x="5791200" y="1373187"/>
            <a:ext cx="2667000" cy="66516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Font typeface="Bebas Neue"/>
              <a:buNone/>
              <a:defRPr sz="1600" b="0" i="0" baseline="0">
                <a:solidFill>
                  <a:srgbClr val="92D050"/>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48" name="Google Shape;48;p11"/>
          <p:cNvSpPr txBox="1">
            <a:spLocks noGrp="1"/>
          </p:cNvSpPr>
          <p:nvPr>
            <p:ph type="body" idx="2"/>
          </p:nvPr>
        </p:nvSpPr>
        <p:spPr>
          <a:xfrm>
            <a:off x="5791200" y="2266950"/>
            <a:ext cx="2533650" cy="284163"/>
          </a:xfrm>
          <a:prstGeom prst="rect">
            <a:avLst/>
          </a:prstGeom>
          <a:solidFill>
            <a:srgbClr val="92D050"/>
          </a:solid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lt1"/>
              </a:buClr>
              <a:buSzPts val="1600"/>
              <a:buFont typeface="Bebas Neue"/>
              <a:buNone/>
              <a:defRPr sz="1600" b="0" i="0" baseline="0">
                <a:solidFill>
                  <a:schemeClr val="lt1"/>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49" name="Google Shape;49;p11"/>
          <p:cNvSpPr txBox="1">
            <a:spLocks noGrp="1"/>
          </p:cNvSpPr>
          <p:nvPr>
            <p:ph type="body" idx="3"/>
          </p:nvPr>
        </p:nvSpPr>
        <p:spPr>
          <a:xfrm>
            <a:off x="5791200" y="2551113"/>
            <a:ext cx="28194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Font typeface="Arial"/>
              <a:buNone/>
              <a:defRPr sz="1100">
                <a:solidFill>
                  <a:srgbClr val="262626"/>
                </a:solidFill>
                <a:latin typeface="Arial"/>
                <a:ea typeface="Arial"/>
                <a:cs typeface="Arial"/>
                <a:sym typeface="Arial"/>
              </a:defRPr>
            </a:lvl1pPr>
            <a:lvl2pPr marL="914400" lvl="1" indent="-228600" algn="l">
              <a:lnSpc>
                <a:spcPct val="110000"/>
              </a:lnSpc>
              <a:spcBef>
                <a:spcPts val="0"/>
              </a:spcBef>
              <a:spcAft>
                <a:spcPts val="0"/>
              </a:spcAft>
              <a:buClr>
                <a:srgbClr val="262626"/>
              </a:buClr>
              <a:buSzPts val="1400"/>
              <a:buFont typeface="Arial"/>
              <a:buNone/>
              <a:defRPr/>
            </a:lvl2pPr>
            <a:lvl3pPr marL="1371600" lvl="2" indent="-228600" algn="l">
              <a:lnSpc>
                <a:spcPct val="110000"/>
              </a:lnSpc>
              <a:spcBef>
                <a:spcPts val="0"/>
              </a:spcBef>
              <a:spcAft>
                <a:spcPts val="0"/>
              </a:spcAft>
              <a:buClr>
                <a:srgbClr val="262626"/>
              </a:buClr>
              <a:buSzPts val="1400"/>
              <a:buFont typeface="Arial"/>
              <a:buNone/>
              <a:defRPr/>
            </a:lvl3pPr>
            <a:lvl4pPr marL="1828800" lvl="3" indent="-228600" algn="l">
              <a:lnSpc>
                <a:spcPct val="110000"/>
              </a:lnSpc>
              <a:spcBef>
                <a:spcPts val="0"/>
              </a:spcBef>
              <a:spcAft>
                <a:spcPts val="0"/>
              </a:spcAft>
              <a:buClr>
                <a:srgbClr val="262626"/>
              </a:buClr>
              <a:buSzPts val="1400"/>
              <a:buFont typeface="Arial"/>
              <a:buNone/>
              <a:defRPr/>
            </a:lvl4pPr>
            <a:lvl5pPr marL="2286000" lvl="4" indent="-228600" algn="l">
              <a:lnSpc>
                <a:spcPct val="110000"/>
              </a:lnSpc>
              <a:spcBef>
                <a:spcPts val="0"/>
              </a:spcBef>
              <a:spcAft>
                <a:spcPts val="0"/>
              </a:spcAft>
              <a:buClr>
                <a:srgbClr val="262626"/>
              </a:buClr>
              <a:buSzPts val="1400"/>
              <a:buFont typeface="Arial"/>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0" name="Google Shape;50;p11"/>
          <p:cNvSpPr txBox="1">
            <a:spLocks noGrp="1"/>
          </p:cNvSpPr>
          <p:nvPr>
            <p:ph type="body" idx="4"/>
          </p:nvPr>
        </p:nvSpPr>
        <p:spPr>
          <a:xfrm>
            <a:off x="5791200" y="3354387"/>
            <a:ext cx="2514600" cy="284163"/>
          </a:xfrm>
          <a:prstGeom prst="rect">
            <a:avLst/>
          </a:prstGeom>
          <a:solidFill>
            <a:srgbClr val="92D050"/>
          </a:solid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lt1"/>
              </a:buClr>
              <a:buSzPts val="1600"/>
              <a:buFont typeface="Bebas Neue"/>
              <a:buNone/>
              <a:defRPr sz="1600" b="0" i="0" baseline="0">
                <a:solidFill>
                  <a:schemeClr val="lt1"/>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51" name="Google Shape;51;p11"/>
          <p:cNvSpPr txBox="1">
            <a:spLocks noGrp="1"/>
          </p:cNvSpPr>
          <p:nvPr>
            <p:ph type="body" idx="5"/>
          </p:nvPr>
        </p:nvSpPr>
        <p:spPr>
          <a:xfrm>
            <a:off x="5791200" y="3638550"/>
            <a:ext cx="29718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Font typeface="Arial"/>
              <a:buNone/>
              <a:defRPr sz="1100">
                <a:solidFill>
                  <a:srgbClr val="262626"/>
                </a:solidFill>
                <a:latin typeface="Arial"/>
                <a:ea typeface="Arial"/>
                <a:cs typeface="Arial"/>
                <a:sym typeface="Arial"/>
              </a:defRPr>
            </a:lvl1pPr>
            <a:lvl2pPr marL="914400" lvl="1" indent="-228600" algn="l">
              <a:lnSpc>
                <a:spcPct val="110000"/>
              </a:lnSpc>
              <a:spcBef>
                <a:spcPts val="0"/>
              </a:spcBef>
              <a:spcAft>
                <a:spcPts val="0"/>
              </a:spcAft>
              <a:buClr>
                <a:srgbClr val="262626"/>
              </a:buClr>
              <a:buSzPts val="1400"/>
              <a:buFont typeface="Arial"/>
              <a:buNone/>
              <a:defRPr/>
            </a:lvl2pPr>
            <a:lvl3pPr marL="1371600" lvl="2" indent="-228600" algn="l">
              <a:lnSpc>
                <a:spcPct val="110000"/>
              </a:lnSpc>
              <a:spcBef>
                <a:spcPts val="0"/>
              </a:spcBef>
              <a:spcAft>
                <a:spcPts val="0"/>
              </a:spcAft>
              <a:buClr>
                <a:srgbClr val="262626"/>
              </a:buClr>
              <a:buSzPts val="1400"/>
              <a:buFont typeface="Arial"/>
              <a:buNone/>
              <a:defRPr/>
            </a:lvl3pPr>
            <a:lvl4pPr marL="1828800" lvl="3" indent="-228600" algn="l">
              <a:lnSpc>
                <a:spcPct val="110000"/>
              </a:lnSpc>
              <a:spcBef>
                <a:spcPts val="0"/>
              </a:spcBef>
              <a:spcAft>
                <a:spcPts val="0"/>
              </a:spcAft>
              <a:buClr>
                <a:srgbClr val="262626"/>
              </a:buClr>
              <a:buSzPts val="1400"/>
              <a:buFont typeface="Arial"/>
              <a:buNone/>
              <a:defRPr/>
            </a:lvl4pPr>
            <a:lvl5pPr marL="2286000" lvl="4" indent="-228600" algn="l">
              <a:lnSpc>
                <a:spcPct val="110000"/>
              </a:lnSpc>
              <a:spcBef>
                <a:spcPts val="0"/>
              </a:spcBef>
              <a:spcAft>
                <a:spcPts val="0"/>
              </a:spcAft>
              <a:buClr>
                <a:srgbClr val="262626"/>
              </a:buClr>
              <a:buSzPts val="1400"/>
              <a:buFont typeface="Arial"/>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2" name="Google Shape;52;p11"/>
          <p:cNvSpPr>
            <a:spLocks noGrp="1"/>
          </p:cNvSpPr>
          <p:nvPr>
            <p:ph type="pic" idx="6"/>
          </p:nvPr>
        </p:nvSpPr>
        <p:spPr>
          <a:xfrm>
            <a:off x="1125304" y="1700784"/>
            <a:ext cx="3429000" cy="2065944"/>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3"/>
          <p:cNvSpPr txBox="1">
            <a:spLocks noGrp="1"/>
          </p:cNvSpPr>
          <p:nvPr>
            <p:ph type="body" idx="1"/>
          </p:nvPr>
        </p:nvSpPr>
        <p:spPr>
          <a:xfrm>
            <a:off x="457200" y="102870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rgbClr val="262626"/>
              </a:buClr>
              <a:buSzPts val="1800"/>
              <a:buChar char="•"/>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6" name="Google Shape;56;p13"/>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3"/>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262626"/>
              </a:buClr>
              <a:buSzPts val="3600"/>
              <a:buFont typeface="Arial Black"/>
              <a:buNone/>
              <a:defRPr sz="36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0"/>
              </a:spcBef>
              <a:spcAft>
                <a:spcPts val="0"/>
              </a:spcAft>
              <a:buClr>
                <a:srgbClr val="888888"/>
              </a:buClr>
              <a:buSzPts val="1800"/>
              <a:buNone/>
              <a:defRPr sz="1800">
                <a:solidFill>
                  <a:srgbClr val="888888"/>
                </a:solidFill>
              </a:defRPr>
            </a:lvl1pPr>
            <a:lvl2pPr marL="914400" lvl="1" indent="-228600" algn="l">
              <a:lnSpc>
                <a:spcPct val="110000"/>
              </a:lnSpc>
              <a:spcBef>
                <a:spcPts val="0"/>
              </a:spcBef>
              <a:spcAft>
                <a:spcPts val="0"/>
              </a:spcAft>
              <a:buClr>
                <a:srgbClr val="888888"/>
              </a:buClr>
              <a:buSzPts val="1800"/>
              <a:buNone/>
              <a:defRPr sz="1800">
                <a:solidFill>
                  <a:srgbClr val="888888"/>
                </a:solidFill>
              </a:defRPr>
            </a:lvl2pPr>
            <a:lvl3pPr marL="1371600" lvl="2" indent="-228600" algn="l">
              <a:lnSpc>
                <a:spcPct val="110000"/>
              </a:lnSpc>
              <a:spcBef>
                <a:spcPts val="0"/>
              </a:spcBef>
              <a:spcAft>
                <a:spcPts val="0"/>
              </a:spcAft>
              <a:buClr>
                <a:srgbClr val="888888"/>
              </a:buClr>
              <a:buSzPts val="1600"/>
              <a:buNone/>
              <a:defRPr sz="1600">
                <a:solidFill>
                  <a:srgbClr val="888888"/>
                </a:solidFill>
              </a:defRPr>
            </a:lvl3pPr>
            <a:lvl4pPr marL="1828800" lvl="3" indent="-228600" algn="l">
              <a:lnSpc>
                <a:spcPct val="110000"/>
              </a:lnSpc>
              <a:spcBef>
                <a:spcPts val="0"/>
              </a:spcBef>
              <a:spcAft>
                <a:spcPts val="0"/>
              </a:spcAft>
              <a:buClr>
                <a:srgbClr val="888888"/>
              </a:buClr>
              <a:buSzPts val="1400"/>
              <a:buNone/>
              <a:defRPr sz="1400">
                <a:solidFill>
                  <a:srgbClr val="888888"/>
                </a:solidFill>
              </a:defRPr>
            </a:lvl4pPr>
            <a:lvl5pPr marL="2286000" lvl="4" indent="-228600" algn="l">
              <a:lnSpc>
                <a:spcPct val="110000"/>
              </a:lnSpc>
              <a:spcBef>
                <a:spcPts val="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61" name="Google Shape;61;p14"/>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4"/>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5"/>
          <p:cNvSpPr txBox="1">
            <a:spLocks noGrp="1"/>
          </p:cNvSpPr>
          <p:nvPr>
            <p:ph type="body" idx="1"/>
          </p:nvPr>
        </p:nvSpPr>
        <p:spPr>
          <a:xfrm>
            <a:off x="457200" y="1047750"/>
            <a:ext cx="4038600" cy="3394472"/>
          </a:xfrm>
          <a:prstGeom prst="rect">
            <a:avLst/>
          </a:prstGeom>
          <a:noFill/>
          <a:ln>
            <a:noFill/>
          </a:ln>
        </p:spPr>
        <p:txBody>
          <a:bodyPr spcFirstLastPara="1" wrap="square" lIns="91425" tIns="45700" rIns="91425" bIns="45700" anchor="t" anchorCtr="0">
            <a:normAutofit/>
          </a:bodyPr>
          <a:lstStyle>
            <a:lvl1pPr marL="457200" lvl="0" indent="-317500" algn="l">
              <a:lnSpc>
                <a:spcPct val="110000"/>
              </a:lnSpc>
              <a:spcBef>
                <a:spcPts val="0"/>
              </a:spcBef>
              <a:spcAft>
                <a:spcPts val="0"/>
              </a:spcAft>
              <a:buClr>
                <a:srgbClr val="262626"/>
              </a:buClr>
              <a:buSzPts val="1400"/>
              <a:buChar char="•"/>
              <a:defRPr sz="1400"/>
            </a:lvl1pPr>
            <a:lvl2pPr marL="914400" lvl="1" indent="-317500" algn="l">
              <a:lnSpc>
                <a:spcPct val="110000"/>
              </a:lnSpc>
              <a:spcBef>
                <a:spcPts val="0"/>
              </a:spcBef>
              <a:spcAft>
                <a:spcPts val="0"/>
              </a:spcAft>
              <a:buClr>
                <a:srgbClr val="262626"/>
              </a:buClr>
              <a:buSzPts val="1400"/>
              <a:buChar char="–"/>
              <a:defRPr sz="1400"/>
            </a:lvl2pPr>
            <a:lvl3pPr marL="1371600" lvl="2" indent="-317500" algn="l">
              <a:lnSpc>
                <a:spcPct val="110000"/>
              </a:lnSpc>
              <a:spcBef>
                <a:spcPts val="0"/>
              </a:spcBef>
              <a:spcAft>
                <a:spcPts val="0"/>
              </a:spcAft>
              <a:buClr>
                <a:srgbClr val="262626"/>
              </a:buClr>
              <a:buSzPts val="1400"/>
              <a:buChar char="•"/>
              <a:defRPr sz="1400"/>
            </a:lvl3pPr>
            <a:lvl4pPr marL="1828800" lvl="3" indent="-317500" algn="l">
              <a:lnSpc>
                <a:spcPct val="110000"/>
              </a:lnSpc>
              <a:spcBef>
                <a:spcPts val="0"/>
              </a:spcBef>
              <a:spcAft>
                <a:spcPts val="0"/>
              </a:spcAft>
              <a:buClr>
                <a:srgbClr val="262626"/>
              </a:buClr>
              <a:buSzPts val="1400"/>
              <a:buChar char="–"/>
              <a:defRPr sz="1400"/>
            </a:lvl4pPr>
            <a:lvl5pPr marL="2286000" lvl="4" indent="-317500" algn="l">
              <a:lnSpc>
                <a:spcPct val="110000"/>
              </a:lnSpc>
              <a:spcBef>
                <a:spcPts val="0"/>
              </a:spcBef>
              <a:spcAft>
                <a:spcPts val="0"/>
              </a:spcAft>
              <a:buClr>
                <a:srgbClr val="262626"/>
              </a:buClr>
              <a:buSzPts val="1400"/>
              <a:buChar char="»"/>
              <a:defRPr sz="14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6" name="Google Shape;66;p15"/>
          <p:cNvSpPr txBox="1">
            <a:spLocks noGrp="1"/>
          </p:cNvSpPr>
          <p:nvPr>
            <p:ph type="body" idx="2"/>
          </p:nvPr>
        </p:nvSpPr>
        <p:spPr>
          <a:xfrm>
            <a:off x="4648200" y="1047750"/>
            <a:ext cx="4038600" cy="3394472"/>
          </a:xfrm>
          <a:prstGeom prst="rect">
            <a:avLst/>
          </a:prstGeom>
          <a:noFill/>
          <a:ln>
            <a:noFill/>
          </a:ln>
        </p:spPr>
        <p:txBody>
          <a:bodyPr spcFirstLastPara="1" wrap="square" lIns="91425" tIns="45700" rIns="91425" bIns="45700" anchor="t" anchorCtr="0">
            <a:normAutofit/>
          </a:bodyPr>
          <a:lstStyle>
            <a:lvl1pPr marL="457200" lvl="0" indent="-317500" algn="l">
              <a:lnSpc>
                <a:spcPct val="110000"/>
              </a:lnSpc>
              <a:spcBef>
                <a:spcPts val="0"/>
              </a:spcBef>
              <a:spcAft>
                <a:spcPts val="0"/>
              </a:spcAft>
              <a:buClr>
                <a:srgbClr val="262626"/>
              </a:buClr>
              <a:buSzPts val="1400"/>
              <a:buChar char="•"/>
              <a:defRPr sz="1400"/>
            </a:lvl1pPr>
            <a:lvl2pPr marL="914400" lvl="1" indent="-317500" algn="l">
              <a:lnSpc>
                <a:spcPct val="110000"/>
              </a:lnSpc>
              <a:spcBef>
                <a:spcPts val="0"/>
              </a:spcBef>
              <a:spcAft>
                <a:spcPts val="0"/>
              </a:spcAft>
              <a:buClr>
                <a:srgbClr val="262626"/>
              </a:buClr>
              <a:buSzPts val="1400"/>
              <a:buChar char="–"/>
              <a:defRPr sz="1400"/>
            </a:lvl2pPr>
            <a:lvl3pPr marL="1371600" lvl="2" indent="-317500" algn="l">
              <a:lnSpc>
                <a:spcPct val="110000"/>
              </a:lnSpc>
              <a:spcBef>
                <a:spcPts val="0"/>
              </a:spcBef>
              <a:spcAft>
                <a:spcPts val="0"/>
              </a:spcAft>
              <a:buClr>
                <a:srgbClr val="262626"/>
              </a:buClr>
              <a:buSzPts val="1400"/>
              <a:buChar char="•"/>
              <a:defRPr sz="1400"/>
            </a:lvl3pPr>
            <a:lvl4pPr marL="1828800" lvl="3" indent="-317500" algn="l">
              <a:lnSpc>
                <a:spcPct val="110000"/>
              </a:lnSpc>
              <a:spcBef>
                <a:spcPts val="0"/>
              </a:spcBef>
              <a:spcAft>
                <a:spcPts val="0"/>
              </a:spcAft>
              <a:buClr>
                <a:srgbClr val="262626"/>
              </a:buClr>
              <a:buSzPts val="1400"/>
              <a:buChar char="–"/>
              <a:defRPr sz="1400"/>
            </a:lvl4pPr>
            <a:lvl5pPr marL="2286000" lvl="4" indent="-317500" algn="l">
              <a:lnSpc>
                <a:spcPct val="110000"/>
              </a:lnSpc>
              <a:spcBef>
                <a:spcPts val="0"/>
              </a:spcBef>
              <a:spcAft>
                <a:spcPts val="0"/>
              </a:spcAft>
              <a:buClr>
                <a:srgbClr val="262626"/>
              </a:buClr>
              <a:buSzPts val="1400"/>
              <a:buChar char="»"/>
              <a:defRPr sz="14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7" name="Google Shape;67;p15"/>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5"/>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3200"/>
              <a:buFont typeface="Arial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1" name="Google Shape;71;p16"/>
          <p:cNvSpPr txBox="1">
            <a:spLocks noGrp="1"/>
          </p:cNvSpPr>
          <p:nvPr>
            <p:ph type="body" idx="1"/>
          </p:nvPr>
        </p:nvSpPr>
        <p:spPr>
          <a:xfrm>
            <a:off x="457200" y="971550"/>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0"/>
              </a:spcBef>
              <a:spcAft>
                <a:spcPts val="0"/>
              </a:spcAft>
              <a:buClr>
                <a:srgbClr val="92D050"/>
              </a:buClr>
              <a:buSzPts val="1700"/>
              <a:buNone/>
              <a:defRPr sz="1500" b="0" i="0" baseline="0">
                <a:solidFill>
                  <a:srgbClr val="92D050"/>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228600" algn="l">
              <a:lnSpc>
                <a:spcPct val="110000"/>
              </a:lnSpc>
              <a:spcBef>
                <a:spcPts val="0"/>
              </a:spcBef>
              <a:spcAft>
                <a:spcPts val="0"/>
              </a:spcAft>
              <a:buClr>
                <a:srgbClr val="262626"/>
              </a:buClr>
              <a:buSzPts val="2000"/>
              <a:buNone/>
              <a:defRPr sz="2000" b="1"/>
            </a:lvl2pPr>
            <a:lvl3pPr marL="1371600" lvl="2" indent="-228600" algn="l">
              <a:lnSpc>
                <a:spcPct val="110000"/>
              </a:lnSpc>
              <a:spcBef>
                <a:spcPts val="0"/>
              </a:spcBef>
              <a:spcAft>
                <a:spcPts val="0"/>
              </a:spcAft>
              <a:buClr>
                <a:srgbClr val="262626"/>
              </a:buClr>
              <a:buSzPts val="1800"/>
              <a:buNone/>
              <a:defRPr sz="1800" b="1"/>
            </a:lvl3pPr>
            <a:lvl4pPr marL="1828800" lvl="3" indent="-228600" algn="l">
              <a:lnSpc>
                <a:spcPct val="110000"/>
              </a:lnSpc>
              <a:spcBef>
                <a:spcPts val="0"/>
              </a:spcBef>
              <a:spcAft>
                <a:spcPts val="0"/>
              </a:spcAft>
              <a:buClr>
                <a:srgbClr val="262626"/>
              </a:buClr>
              <a:buSzPts val="1600"/>
              <a:buNone/>
              <a:defRPr sz="1600" b="1"/>
            </a:lvl4pPr>
            <a:lvl5pPr marL="2286000" lvl="4" indent="-228600" algn="l">
              <a:lnSpc>
                <a:spcPct val="110000"/>
              </a:lnSpc>
              <a:spcBef>
                <a:spcPts val="0"/>
              </a:spcBef>
              <a:spcAft>
                <a:spcPts val="0"/>
              </a:spcAft>
              <a:buClr>
                <a:srgbClr val="262626"/>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dirty="0"/>
          </a:p>
        </p:txBody>
      </p:sp>
      <p:sp>
        <p:nvSpPr>
          <p:cNvPr id="72" name="Google Shape;72;p16"/>
          <p:cNvSpPr txBox="1">
            <a:spLocks noGrp="1"/>
          </p:cNvSpPr>
          <p:nvPr>
            <p:ph type="body" idx="2"/>
          </p:nvPr>
        </p:nvSpPr>
        <p:spPr>
          <a:xfrm>
            <a:off x="457200" y="1451371"/>
            <a:ext cx="4040188" cy="2963466"/>
          </a:xfrm>
          <a:prstGeom prst="rect">
            <a:avLst/>
          </a:prstGeom>
          <a:noFill/>
          <a:ln>
            <a:noFill/>
          </a:ln>
        </p:spPr>
        <p:txBody>
          <a:bodyPr spcFirstLastPara="1" wrap="square" lIns="91425" tIns="45700" rIns="91425" bIns="45700" anchor="t" anchorCtr="0">
            <a:normAutofit/>
          </a:bodyPr>
          <a:lstStyle>
            <a:lvl1pPr marL="457200" lvl="0" indent="-298450" algn="l">
              <a:lnSpc>
                <a:spcPct val="110000"/>
              </a:lnSpc>
              <a:spcBef>
                <a:spcPts val="0"/>
              </a:spcBef>
              <a:spcAft>
                <a:spcPts val="0"/>
              </a:spcAft>
              <a:buClr>
                <a:srgbClr val="262626"/>
              </a:buClr>
              <a:buSzPts val="1100"/>
              <a:buChar char="•"/>
              <a:defRPr sz="1100"/>
            </a:lvl1pPr>
            <a:lvl2pPr marL="914400" lvl="1" indent="-298450" algn="l">
              <a:lnSpc>
                <a:spcPct val="110000"/>
              </a:lnSpc>
              <a:spcBef>
                <a:spcPts val="0"/>
              </a:spcBef>
              <a:spcAft>
                <a:spcPts val="0"/>
              </a:spcAft>
              <a:buClr>
                <a:srgbClr val="262626"/>
              </a:buClr>
              <a:buSzPts val="1100"/>
              <a:buChar char="–"/>
              <a:defRPr sz="1100"/>
            </a:lvl2pPr>
            <a:lvl3pPr marL="1371600" lvl="2" indent="-298450" algn="l">
              <a:lnSpc>
                <a:spcPct val="110000"/>
              </a:lnSpc>
              <a:spcBef>
                <a:spcPts val="0"/>
              </a:spcBef>
              <a:spcAft>
                <a:spcPts val="0"/>
              </a:spcAft>
              <a:buClr>
                <a:srgbClr val="262626"/>
              </a:buClr>
              <a:buSzPts val="1100"/>
              <a:buChar char="•"/>
              <a:defRPr sz="1100"/>
            </a:lvl3pPr>
            <a:lvl4pPr marL="1828800" lvl="3" indent="-298450" algn="l">
              <a:lnSpc>
                <a:spcPct val="110000"/>
              </a:lnSpc>
              <a:spcBef>
                <a:spcPts val="0"/>
              </a:spcBef>
              <a:spcAft>
                <a:spcPts val="0"/>
              </a:spcAft>
              <a:buClr>
                <a:srgbClr val="262626"/>
              </a:buClr>
              <a:buSzPts val="1100"/>
              <a:buChar char="–"/>
              <a:defRPr sz="1100"/>
            </a:lvl4pPr>
            <a:lvl5pPr marL="2286000" lvl="4" indent="-298450" algn="l">
              <a:lnSpc>
                <a:spcPct val="110000"/>
              </a:lnSpc>
              <a:spcBef>
                <a:spcPts val="0"/>
              </a:spcBef>
              <a:spcAft>
                <a:spcPts val="0"/>
              </a:spcAft>
              <a:buClr>
                <a:srgbClr val="262626"/>
              </a:buClr>
              <a:buSzPts val="1100"/>
              <a:buChar char="»"/>
              <a:defRPr sz="11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73" name="Google Shape;73;p16"/>
          <p:cNvSpPr txBox="1">
            <a:spLocks noGrp="1"/>
          </p:cNvSpPr>
          <p:nvPr>
            <p:ph type="body" idx="3"/>
          </p:nvPr>
        </p:nvSpPr>
        <p:spPr>
          <a:xfrm>
            <a:off x="4645028" y="971550"/>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0"/>
              </a:spcBef>
              <a:spcAft>
                <a:spcPts val="0"/>
              </a:spcAft>
              <a:buClr>
                <a:srgbClr val="92D050"/>
              </a:buClr>
              <a:buSzPts val="1700"/>
              <a:buNone/>
              <a:defRPr sz="1500" b="0" i="0" baseline="0">
                <a:solidFill>
                  <a:srgbClr val="92D050"/>
                </a:solidFill>
                <a:latin typeface="Verdana" panose="020B0604030504040204" pitchFamily="34" charset="0"/>
                <a:ea typeface="Verdana" panose="020B0604030504040204" pitchFamily="34" charset="0"/>
                <a:cs typeface="Verdana" panose="020B0604030504040204" pitchFamily="34" charset="0"/>
                <a:sym typeface="Bebas Neue"/>
              </a:defRPr>
            </a:lvl1pPr>
            <a:lvl2pPr marL="914400" lvl="1" indent="-228600" algn="l">
              <a:lnSpc>
                <a:spcPct val="110000"/>
              </a:lnSpc>
              <a:spcBef>
                <a:spcPts val="0"/>
              </a:spcBef>
              <a:spcAft>
                <a:spcPts val="0"/>
              </a:spcAft>
              <a:buClr>
                <a:srgbClr val="262626"/>
              </a:buClr>
              <a:buSzPts val="2000"/>
              <a:buNone/>
              <a:defRPr sz="2000" b="1"/>
            </a:lvl2pPr>
            <a:lvl3pPr marL="1371600" lvl="2" indent="-228600" algn="l">
              <a:lnSpc>
                <a:spcPct val="110000"/>
              </a:lnSpc>
              <a:spcBef>
                <a:spcPts val="0"/>
              </a:spcBef>
              <a:spcAft>
                <a:spcPts val="0"/>
              </a:spcAft>
              <a:buClr>
                <a:srgbClr val="262626"/>
              </a:buClr>
              <a:buSzPts val="1800"/>
              <a:buNone/>
              <a:defRPr sz="1800" b="1"/>
            </a:lvl3pPr>
            <a:lvl4pPr marL="1828800" lvl="3" indent="-228600" algn="l">
              <a:lnSpc>
                <a:spcPct val="110000"/>
              </a:lnSpc>
              <a:spcBef>
                <a:spcPts val="0"/>
              </a:spcBef>
              <a:spcAft>
                <a:spcPts val="0"/>
              </a:spcAft>
              <a:buClr>
                <a:srgbClr val="262626"/>
              </a:buClr>
              <a:buSzPts val="1600"/>
              <a:buNone/>
              <a:defRPr sz="1600" b="1"/>
            </a:lvl4pPr>
            <a:lvl5pPr marL="2286000" lvl="4" indent="-228600" algn="l">
              <a:lnSpc>
                <a:spcPct val="110000"/>
              </a:lnSpc>
              <a:spcBef>
                <a:spcPts val="0"/>
              </a:spcBef>
              <a:spcAft>
                <a:spcPts val="0"/>
              </a:spcAft>
              <a:buClr>
                <a:srgbClr val="262626"/>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dirty="0"/>
          </a:p>
        </p:txBody>
      </p:sp>
      <p:sp>
        <p:nvSpPr>
          <p:cNvPr id="74" name="Google Shape;74;p16"/>
          <p:cNvSpPr txBox="1">
            <a:spLocks noGrp="1"/>
          </p:cNvSpPr>
          <p:nvPr>
            <p:ph type="body" idx="4"/>
          </p:nvPr>
        </p:nvSpPr>
        <p:spPr>
          <a:xfrm>
            <a:off x="4645028" y="1451371"/>
            <a:ext cx="4041775" cy="2963466"/>
          </a:xfrm>
          <a:prstGeom prst="rect">
            <a:avLst/>
          </a:prstGeom>
          <a:noFill/>
          <a:ln>
            <a:noFill/>
          </a:ln>
        </p:spPr>
        <p:txBody>
          <a:bodyPr spcFirstLastPara="1" wrap="square" lIns="91425" tIns="45700" rIns="91425" bIns="45700" anchor="t" anchorCtr="0">
            <a:normAutofit/>
          </a:bodyPr>
          <a:lstStyle>
            <a:lvl1pPr marL="457200" lvl="0" indent="-298450" algn="l">
              <a:lnSpc>
                <a:spcPct val="110000"/>
              </a:lnSpc>
              <a:spcBef>
                <a:spcPts val="0"/>
              </a:spcBef>
              <a:spcAft>
                <a:spcPts val="0"/>
              </a:spcAft>
              <a:buClr>
                <a:srgbClr val="262626"/>
              </a:buClr>
              <a:buSzPts val="1100"/>
              <a:buChar char="•"/>
              <a:defRPr sz="1100"/>
            </a:lvl1pPr>
            <a:lvl2pPr marL="914400" lvl="1" indent="-298450" algn="l">
              <a:lnSpc>
                <a:spcPct val="110000"/>
              </a:lnSpc>
              <a:spcBef>
                <a:spcPts val="0"/>
              </a:spcBef>
              <a:spcAft>
                <a:spcPts val="0"/>
              </a:spcAft>
              <a:buClr>
                <a:srgbClr val="262626"/>
              </a:buClr>
              <a:buSzPts val="1100"/>
              <a:buChar char="–"/>
              <a:defRPr sz="1100"/>
            </a:lvl2pPr>
            <a:lvl3pPr marL="1371600" lvl="2" indent="-298450" algn="l">
              <a:lnSpc>
                <a:spcPct val="110000"/>
              </a:lnSpc>
              <a:spcBef>
                <a:spcPts val="0"/>
              </a:spcBef>
              <a:spcAft>
                <a:spcPts val="0"/>
              </a:spcAft>
              <a:buClr>
                <a:srgbClr val="262626"/>
              </a:buClr>
              <a:buSzPts val="1100"/>
              <a:buChar char="•"/>
              <a:defRPr sz="1100"/>
            </a:lvl3pPr>
            <a:lvl4pPr marL="1828800" lvl="3" indent="-298450" algn="l">
              <a:lnSpc>
                <a:spcPct val="110000"/>
              </a:lnSpc>
              <a:spcBef>
                <a:spcPts val="0"/>
              </a:spcBef>
              <a:spcAft>
                <a:spcPts val="0"/>
              </a:spcAft>
              <a:buClr>
                <a:srgbClr val="262626"/>
              </a:buClr>
              <a:buSzPts val="1100"/>
              <a:buChar char="–"/>
              <a:defRPr sz="1100"/>
            </a:lvl4pPr>
            <a:lvl5pPr marL="2286000" lvl="4" indent="-298450" algn="l">
              <a:lnSpc>
                <a:spcPct val="110000"/>
              </a:lnSpc>
              <a:spcBef>
                <a:spcPts val="0"/>
              </a:spcBef>
              <a:spcAft>
                <a:spcPts val="0"/>
              </a:spcAft>
              <a:buClr>
                <a:srgbClr val="262626"/>
              </a:buClr>
              <a:buSzPts val="1100"/>
              <a:buChar char="»"/>
              <a:defRPr sz="11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dirty="0"/>
          </a:p>
        </p:txBody>
      </p:sp>
      <p:sp>
        <p:nvSpPr>
          <p:cNvPr id="75" name="Google Shape;75;p16"/>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6"/>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7"/>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7"/>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8"/>
          <p:cNvPicPr preferRelativeResize="0"/>
          <p:nvPr/>
        </p:nvPicPr>
        <p:blipFill rotWithShape="1">
          <a:blip r:embed="rId35">
            <a:alphaModFix/>
          </a:blip>
          <a:srcRect/>
          <a:stretch/>
        </p:blipFill>
        <p:spPr>
          <a:xfrm>
            <a:off x="0" y="0"/>
            <a:ext cx="9144000" cy="5162550"/>
          </a:xfrm>
          <a:prstGeom prst="rect">
            <a:avLst/>
          </a:prstGeom>
          <a:noFill/>
          <a:ln>
            <a:noFill/>
          </a:ln>
        </p:spPr>
      </p:pic>
      <p:sp>
        <p:nvSpPr>
          <p:cNvPr id="11" name="Google Shape;11;p8"/>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262626"/>
              </a:buClr>
              <a:buSzPts val="3200"/>
              <a:buFont typeface="Arial Black"/>
              <a:buNone/>
              <a:defRPr sz="3200" b="1" i="0" u="none" strike="noStrike" cap="none">
                <a:solidFill>
                  <a:srgbClr val="262626"/>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8"/>
          <p:cNvSpPr txBox="1">
            <a:spLocks noGrp="1"/>
          </p:cNvSpPr>
          <p:nvPr>
            <p:ph type="body" idx="1"/>
          </p:nvPr>
        </p:nvSpPr>
        <p:spPr>
          <a:xfrm>
            <a:off x="457200" y="1028701"/>
            <a:ext cx="8229600" cy="3394472"/>
          </a:xfrm>
          <a:prstGeom prst="rect">
            <a:avLst/>
          </a:prstGeom>
          <a:noFill/>
          <a:ln>
            <a:noFill/>
          </a:ln>
        </p:spPr>
        <p:txBody>
          <a:bodyPr spcFirstLastPara="1" wrap="square" lIns="91425" tIns="45700" rIns="91425" bIns="45700" anchor="t" anchorCtr="0">
            <a:normAutofit/>
          </a:bodyPr>
          <a:lstStyle>
            <a:lvl1pPr marL="457200" marR="0" lvl="0" indent="-317500"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1pPr>
            <a:lvl2pPr marL="914400" marR="0" lvl="1" indent="-317500"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2pPr>
            <a:lvl3pPr marL="1371600" marR="0" lvl="2" indent="-317500"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3pPr>
            <a:lvl4pPr marL="1828800" marR="0" lvl="3" indent="-317500"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4pPr>
            <a:lvl5pPr marL="2286000" marR="0" lvl="4" indent="-317500"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Google Shape;13;p8"/>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 name="Google Shape;14;p8"/>
          <p:cNvSpPr/>
          <p:nvPr/>
        </p:nvSpPr>
        <p:spPr>
          <a:xfrm>
            <a:off x="0" y="419100"/>
            <a:ext cx="152400" cy="400050"/>
          </a:xfrm>
          <a:prstGeom prst="rect">
            <a:avLst/>
          </a:prstGeom>
          <a:solidFill>
            <a:srgbClr val="165A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5" name="Google Shape;15;p8"/>
          <p:cNvCxnSpPr/>
          <p:nvPr/>
        </p:nvCxnSpPr>
        <p:spPr>
          <a:xfrm>
            <a:off x="0" y="601662"/>
            <a:ext cx="101600" cy="0"/>
          </a:xfrm>
          <a:prstGeom prst="straightConnector1">
            <a:avLst/>
          </a:prstGeom>
          <a:noFill/>
          <a:ln w="19050" cap="flat" cmpd="sng">
            <a:solidFill>
              <a:schemeClr val="lt1"/>
            </a:solidFill>
            <a:prstDash val="solid"/>
            <a:round/>
            <a:headEnd type="none" w="sm" len="sm"/>
            <a:tailEnd type="none" w="sm" len="sm"/>
          </a:ln>
        </p:spPr>
      </p:cxnSp>
      <p:cxnSp>
        <p:nvCxnSpPr>
          <p:cNvPr id="16" name="Google Shape;16;p8"/>
          <p:cNvCxnSpPr/>
          <p:nvPr/>
        </p:nvCxnSpPr>
        <p:spPr>
          <a:xfrm>
            <a:off x="0" y="647700"/>
            <a:ext cx="101600" cy="0"/>
          </a:xfrm>
          <a:prstGeom prst="straightConnector1">
            <a:avLst/>
          </a:prstGeom>
          <a:noFill/>
          <a:ln w="19050" cap="flat" cmpd="sng">
            <a:solidFill>
              <a:schemeClr val="lt1"/>
            </a:solidFill>
            <a:prstDash val="solid"/>
            <a:round/>
            <a:headEnd type="none" w="sm" len="sm"/>
            <a:tailEnd type="none" w="sm" len="sm"/>
          </a:ln>
        </p:spPr>
      </p:cxnSp>
      <p:sp>
        <p:nvSpPr>
          <p:cNvPr id="17" name="Google Shape;17;p8"/>
          <p:cNvSpPr/>
          <p:nvPr/>
        </p:nvSpPr>
        <p:spPr>
          <a:xfrm>
            <a:off x="0" y="4694551"/>
            <a:ext cx="9144000" cy="467999"/>
          </a:xfrm>
          <a:prstGeom prst="rect">
            <a:avLst/>
          </a:prstGeom>
          <a:solidFill>
            <a:schemeClr val="lt1"/>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 name="Google Shape;18;p8"/>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1" i="0" u="none" strike="noStrike" cap="none">
                <a:solidFill>
                  <a:srgbClr val="7F7F7F"/>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hyperlink" Target="https://github.com/bgpkit/pybgpkit" TargetMode="External"/><Relationship Id="rId13" Type="http://schemas.openxmlformats.org/officeDocument/2006/relationships/hyperlink" Target="https://github.com/rfc1036/zebra-dump-parser" TargetMode="External"/><Relationship Id="rId3" Type="http://schemas.openxmlformats.org/officeDocument/2006/relationships/hyperlink" Target="https://bgpkit.com/" TargetMode="External"/><Relationship Id="rId7" Type="http://schemas.openxmlformats.org/officeDocument/2006/relationships/hyperlink" Target="https://github.com/bgpkit/peer-stats" TargetMode="External"/><Relationship Id="rId12" Type="http://schemas.openxmlformats.org/officeDocument/2006/relationships/hyperlink" Target="https://github.com/t2mune/mrtparse"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https://github.com/bgpkit/bgpkit-parser" TargetMode="External"/><Relationship Id="rId11" Type="http://schemas.openxmlformats.org/officeDocument/2006/relationships/hyperlink" Target="https://github.com/yasuhiro-ohara-ntt/bgpdump2" TargetMode="External"/><Relationship Id="rId5" Type="http://schemas.openxmlformats.org/officeDocument/2006/relationships/hyperlink" Target="https://github.com/bgpkit" TargetMode="External"/><Relationship Id="rId15" Type="http://schemas.openxmlformats.org/officeDocument/2006/relationships/image" Target="../media/image7.png"/><Relationship Id="rId10" Type="http://schemas.openxmlformats.org/officeDocument/2006/relationships/hyperlink" Target="https://github.com/cawka/bgpparser" TargetMode="External"/><Relationship Id="rId4" Type="http://schemas.openxmlformats.org/officeDocument/2006/relationships/hyperlink" Target="https://bgpkit.com/parser" TargetMode="External"/><Relationship Id="rId9" Type="http://schemas.openxmlformats.org/officeDocument/2006/relationships/hyperlink" Target="https://github.com/RIPE-NCC/bgpdump" TargetMode="External"/><Relationship Id="rId1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hyperlink" Target="http://api.routeviews.org/"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hyperlink" Target="mailto:help@routeviews.org"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hyperlink" Target="http://www.routeviews.org/routeviews/index.php/paper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hyperlink" Target="https://lists.nsrc.org/listinfo/routeviews-users"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hyperlink" Target="http://www.routeviews.org/routeviews/"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hyperlink" Target="http://www.routeviews.org/routeviews/index.php/ma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tools.ietf.org/html/rfc6396"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hyperlink" Target="http://archive.routeviews.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
          <p:cNvSpPr/>
          <p:nvPr/>
        </p:nvSpPr>
        <p:spPr>
          <a:xfrm>
            <a:off x="1371600" y="1581150"/>
            <a:ext cx="6683022" cy="1104900"/>
          </a:xfrm>
          <a:prstGeom prst="rect">
            <a:avLst/>
          </a:prstGeom>
          <a:solidFill>
            <a:srgbClr val="F2F2F2"/>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7" name="Google Shape;347;p1"/>
          <p:cNvSpPr/>
          <p:nvPr/>
        </p:nvSpPr>
        <p:spPr>
          <a:xfrm>
            <a:off x="1371600" y="1820334"/>
            <a:ext cx="208844" cy="626533"/>
          </a:xfrm>
          <a:prstGeom prst="rect">
            <a:avLst/>
          </a:prstGeom>
          <a:solidFill>
            <a:srgbClr val="165A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8" name="Google Shape;348;p1"/>
          <p:cNvSpPr/>
          <p:nvPr/>
        </p:nvSpPr>
        <p:spPr>
          <a:xfrm>
            <a:off x="7845778" y="1820335"/>
            <a:ext cx="208844" cy="626533"/>
          </a:xfrm>
          <a:prstGeom prst="rect">
            <a:avLst/>
          </a:prstGeom>
          <a:solidFill>
            <a:srgbClr val="165A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9" name="Google Shape;349;p1"/>
          <p:cNvSpPr txBox="1">
            <a:spLocks noGrp="1"/>
          </p:cNvSpPr>
          <p:nvPr>
            <p:ph type="ctrTitle"/>
          </p:nvPr>
        </p:nvSpPr>
        <p:spPr>
          <a:xfrm>
            <a:off x="1690864" y="1836236"/>
            <a:ext cx="6044496" cy="57401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700"/>
              <a:buFont typeface="Arial Black"/>
              <a:buNone/>
            </a:pPr>
            <a:r>
              <a:rPr lang="en-US" sz="2700" b="0" dirty="0" err="1">
                <a:solidFill>
                  <a:schemeClr val="dk1"/>
                </a:solidFill>
              </a:rPr>
              <a:t>RouteViews</a:t>
            </a:r>
            <a:endParaRPr sz="2700" b="0" dirty="0">
              <a:solidFill>
                <a:schemeClr val="dk1"/>
              </a:solidFill>
            </a:endParaRPr>
          </a:p>
          <a:p>
            <a:pPr marL="0" lvl="0" indent="0" algn="ctr" rtl="0">
              <a:lnSpc>
                <a:spcPct val="100000"/>
              </a:lnSpc>
              <a:spcBef>
                <a:spcPts val="0"/>
              </a:spcBef>
              <a:spcAft>
                <a:spcPts val="0"/>
              </a:spcAft>
              <a:buClr>
                <a:schemeClr val="dk1"/>
              </a:buClr>
              <a:buSzPts val="2700"/>
              <a:buFont typeface="Arial Black"/>
              <a:buNone/>
            </a:pPr>
            <a:r>
              <a:rPr lang="en-US" sz="2000" b="0" dirty="0">
                <a:solidFill>
                  <a:schemeClr val="dk1"/>
                </a:solidFill>
              </a:rPr>
              <a:t>BGP Global Monitoring Infrastructure and Services</a:t>
            </a:r>
            <a:endParaRPr sz="2000" b="0" dirty="0">
              <a:solidFill>
                <a:schemeClr val="dk1"/>
              </a:solidFill>
            </a:endParaRPr>
          </a:p>
        </p:txBody>
      </p:sp>
      <p:cxnSp>
        <p:nvCxnSpPr>
          <p:cNvPr id="350" name="Google Shape;350;p1"/>
          <p:cNvCxnSpPr/>
          <p:nvPr/>
        </p:nvCxnSpPr>
        <p:spPr>
          <a:xfrm>
            <a:off x="1482019" y="2116668"/>
            <a:ext cx="98425" cy="1"/>
          </a:xfrm>
          <a:prstGeom prst="straightConnector1">
            <a:avLst/>
          </a:prstGeom>
          <a:noFill/>
          <a:ln w="19050" cap="flat" cmpd="sng">
            <a:solidFill>
              <a:schemeClr val="lt1"/>
            </a:solidFill>
            <a:prstDash val="solid"/>
            <a:round/>
            <a:headEnd type="none" w="sm" len="sm"/>
            <a:tailEnd type="none" w="sm" len="sm"/>
          </a:ln>
        </p:spPr>
      </p:cxnSp>
      <p:cxnSp>
        <p:nvCxnSpPr>
          <p:cNvPr id="351" name="Google Shape;351;p1"/>
          <p:cNvCxnSpPr/>
          <p:nvPr/>
        </p:nvCxnSpPr>
        <p:spPr>
          <a:xfrm>
            <a:off x="1482019" y="2162706"/>
            <a:ext cx="98425" cy="1"/>
          </a:xfrm>
          <a:prstGeom prst="straightConnector1">
            <a:avLst/>
          </a:prstGeom>
          <a:noFill/>
          <a:ln w="19050" cap="flat" cmpd="sng">
            <a:solidFill>
              <a:schemeClr val="lt1"/>
            </a:solidFill>
            <a:prstDash val="solid"/>
            <a:round/>
            <a:headEnd type="none" w="sm" len="sm"/>
            <a:tailEnd type="none" w="sm" len="sm"/>
          </a:ln>
        </p:spPr>
      </p:cxnSp>
      <p:cxnSp>
        <p:nvCxnSpPr>
          <p:cNvPr id="352" name="Google Shape;352;p1"/>
          <p:cNvCxnSpPr/>
          <p:nvPr/>
        </p:nvCxnSpPr>
        <p:spPr>
          <a:xfrm>
            <a:off x="7845778" y="2116669"/>
            <a:ext cx="98425" cy="1"/>
          </a:xfrm>
          <a:prstGeom prst="straightConnector1">
            <a:avLst/>
          </a:prstGeom>
          <a:noFill/>
          <a:ln w="19050" cap="flat" cmpd="sng">
            <a:solidFill>
              <a:schemeClr val="lt1"/>
            </a:solidFill>
            <a:prstDash val="solid"/>
            <a:round/>
            <a:headEnd type="none" w="sm" len="sm"/>
            <a:tailEnd type="none" w="sm" len="sm"/>
          </a:ln>
        </p:spPr>
      </p:cxnSp>
      <p:cxnSp>
        <p:nvCxnSpPr>
          <p:cNvPr id="353" name="Google Shape;353;p1"/>
          <p:cNvCxnSpPr/>
          <p:nvPr/>
        </p:nvCxnSpPr>
        <p:spPr>
          <a:xfrm>
            <a:off x="7845778" y="2162707"/>
            <a:ext cx="98425" cy="1"/>
          </a:xfrm>
          <a:prstGeom prst="straightConnector1">
            <a:avLst/>
          </a:prstGeom>
          <a:noFill/>
          <a:ln w="19050" cap="flat" cmpd="sng">
            <a:solidFill>
              <a:schemeClr val="lt1"/>
            </a:solidFill>
            <a:prstDash val="solid"/>
            <a:round/>
            <a:headEnd type="none" w="sm" len="sm"/>
            <a:tailEnd type="none" w="sm" len="sm"/>
          </a:ln>
        </p:spPr>
      </p:cxnSp>
      <p:pic>
        <p:nvPicPr>
          <p:cNvPr id="354" name="Google Shape;354;p1"/>
          <p:cNvPicPr preferRelativeResize="0"/>
          <p:nvPr/>
        </p:nvPicPr>
        <p:blipFill rotWithShape="1">
          <a:blip r:embed="rId3">
            <a:alphaModFix/>
          </a:blip>
          <a:srcRect/>
          <a:stretch/>
        </p:blipFill>
        <p:spPr>
          <a:xfrm>
            <a:off x="3947845" y="3209985"/>
            <a:ext cx="1259506" cy="604123"/>
          </a:xfrm>
          <a:prstGeom prst="rect">
            <a:avLst/>
          </a:prstGeom>
          <a:noFill/>
          <a:ln>
            <a:noFill/>
          </a:ln>
        </p:spPr>
      </p:pic>
      <p:pic>
        <p:nvPicPr>
          <p:cNvPr id="355" name="Google Shape;355;p1"/>
          <p:cNvPicPr preferRelativeResize="0"/>
          <p:nvPr/>
        </p:nvPicPr>
        <p:blipFill rotWithShape="1">
          <a:blip r:embed="rId4">
            <a:alphaModFix/>
          </a:blip>
          <a:srcRect/>
          <a:stretch/>
        </p:blipFill>
        <p:spPr>
          <a:xfrm>
            <a:off x="2330701" y="3150763"/>
            <a:ext cx="722569" cy="722569"/>
          </a:xfrm>
          <a:prstGeom prst="rect">
            <a:avLst/>
          </a:prstGeom>
          <a:noFill/>
          <a:ln>
            <a:noFill/>
          </a:ln>
        </p:spPr>
      </p:pic>
      <p:pic>
        <p:nvPicPr>
          <p:cNvPr id="356" name="Google Shape;356;p1"/>
          <p:cNvPicPr preferRelativeResize="0"/>
          <p:nvPr/>
        </p:nvPicPr>
        <p:blipFill rotWithShape="1">
          <a:blip r:embed="rId5">
            <a:alphaModFix/>
          </a:blip>
          <a:srcRect/>
          <a:stretch/>
        </p:blipFill>
        <p:spPr>
          <a:xfrm>
            <a:off x="5607301" y="3002422"/>
            <a:ext cx="1618809" cy="1019247"/>
          </a:xfrm>
          <a:prstGeom prst="rect">
            <a:avLst/>
          </a:prstGeom>
          <a:noFill/>
          <a:ln>
            <a:noFill/>
          </a:ln>
        </p:spPr>
      </p:pic>
      <p:sp>
        <p:nvSpPr>
          <p:cNvPr id="357" name="Google Shape;357;p1"/>
          <p:cNvSpPr txBox="1"/>
          <p:nvPr/>
        </p:nvSpPr>
        <p:spPr>
          <a:xfrm>
            <a:off x="2611650" y="4216375"/>
            <a:ext cx="3920700" cy="720300"/>
          </a:xfrm>
          <a:prstGeom prst="rect">
            <a:avLst/>
          </a:prstGeom>
          <a:noFill/>
          <a:ln>
            <a:noFill/>
          </a:ln>
        </p:spPr>
        <p:txBody>
          <a:bodyPr spcFirstLastPara="1" wrap="square" lIns="121900" tIns="60925" rIns="121900" bIns="60925" anchor="t" anchorCtr="0">
            <a:noAutofit/>
          </a:bodyPr>
          <a:lstStyle/>
          <a:p>
            <a:pPr marL="0" marR="0" lvl="0" indent="0" algn="ctr" rtl="0">
              <a:lnSpc>
                <a:spcPct val="110000"/>
              </a:lnSpc>
              <a:spcBef>
                <a:spcPts val="0"/>
              </a:spcBef>
              <a:spcAft>
                <a:spcPts val="0"/>
              </a:spcAft>
              <a:buClr>
                <a:srgbClr val="262626"/>
              </a:buClr>
              <a:buSzPts val="2000"/>
              <a:buFont typeface="Arial"/>
              <a:buNone/>
            </a:pPr>
            <a:r>
              <a:rPr lang="en-US" sz="2000" b="0" i="0" u="none" strike="noStrike" cap="none" dirty="0">
                <a:solidFill>
                  <a:srgbClr val="262626"/>
                </a:solidFill>
                <a:latin typeface="Arial"/>
                <a:ea typeface="Arial"/>
                <a:cs typeface="Arial"/>
                <a:sym typeface="Arial"/>
              </a:rPr>
              <a:t>Presented by Greg Shepherd</a:t>
            </a:r>
            <a:endParaRPr sz="2000" b="0" i="0" u="none" strike="noStrike" cap="none" dirty="0">
              <a:solidFill>
                <a:srgbClr val="262626"/>
              </a:solidFill>
              <a:latin typeface="Arial"/>
              <a:ea typeface="Arial"/>
              <a:cs typeface="Arial"/>
              <a:sym typeface="Arial"/>
            </a:endParaRPr>
          </a:p>
          <a:p>
            <a:pPr marL="0" marR="0" lvl="0" indent="0" algn="ctr" rtl="0">
              <a:lnSpc>
                <a:spcPct val="110000"/>
              </a:lnSpc>
              <a:spcBef>
                <a:spcPts val="0"/>
              </a:spcBef>
              <a:spcAft>
                <a:spcPts val="0"/>
              </a:spcAft>
              <a:buClr>
                <a:srgbClr val="262626"/>
              </a:buClr>
              <a:buSzPts val="2000"/>
              <a:buFont typeface="Arial"/>
              <a:buNone/>
            </a:pPr>
            <a:r>
              <a:rPr lang="en-US" sz="2000" b="0" i="0" u="none" strike="noStrike" cap="none" dirty="0" err="1">
                <a:solidFill>
                  <a:srgbClr val="262626"/>
                </a:solidFill>
                <a:latin typeface="Arial"/>
                <a:ea typeface="Arial"/>
                <a:cs typeface="Arial"/>
                <a:sym typeface="Arial"/>
              </a:rPr>
              <a:t>shep@routeviews.org</a:t>
            </a:r>
            <a:endParaRPr sz="2000" b="0" i="0" u="none" strike="noStrike" cap="none" dirty="0">
              <a:solidFill>
                <a:srgbClr val="262626"/>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g22de6155fc6_0_1447"/>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a:t>PEERING HowTo</a:t>
            </a:r>
            <a:endParaRPr/>
          </a:p>
        </p:txBody>
      </p:sp>
      <p:sp>
        <p:nvSpPr>
          <p:cNvPr id="463" name="Google Shape;463;g22de6155fc6_0_1447"/>
          <p:cNvSpPr txBox="1">
            <a:spLocks noGrp="1"/>
          </p:cNvSpPr>
          <p:nvPr>
            <p:ph type="body" idx="1"/>
          </p:nvPr>
        </p:nvSpPr>
        <p:spPr>
          <a:xfrm>
            <a:off x="533400" y="1428750"/>
            <a:ext cx="7543800" cy="2800500"/>
          </a:xfrm>
          <a:prstGeom prst="rect">
            <a:avLst/>
          </a:prstGeom>
          <a:noFill/>
          <a:ln>
            <a:noFill/>
          </a:ln>
        </p:spPr>
        <p:txBody>
          <a:bodyPr spcFirstLastPara="1" wrap="square" lIns="91425" tIns="45700" rIns="91425" bIns="45700" anchor="t" anchorCtr="0">
            <a:normAutofit/>
          </a:bodyPr>
          <a:lstStyle/>
          <a:p>
            <a:pPr marL="457200" lvl="0" indent="-323850" algn="l" rtl="0">
              <a:lnSpc>
                <a:spcPct val="110000"/>
              </a:lnSpc>
              <a:spcBef>
                <a:spcPts val="0"/>
              </a:spcBef>
              <a:spcAft>
                <a:spcPts val="0"/>
              </a:spcAft>
              <a:buSzPts val="1500"/>
              <a:buChar char="●"/>
            </a:pPr>
            <a:r>
              <a:rPr lang="en-US" sz="1500" dirty="0"/>
              <a:t>Send full-table if you can</a:t>
            </a:r>
            <a:endParaRPr sz="1500" dirty="0"/>
          </a:p>
          <a:p>
            <a:pPr marL="457200" lvl="0" indent="-323850" algn="l" rtl="0">
              <a:lnSpc>
                <a:spcPct val="110000"/>
              </a:lnSpc>
              <a:spcBef>
                <a:spcPts val="0"/>
              </a:spcBef>
              <a:spcAft>
                <a:spcPts val="0"/>
              </a:spcAft>
              <a:buSzPts val="1500"/>
              <a:buChar char="●"/>
            </a:pPr>
            <a:r>
              <a:rPr lang="en-US" sz="1500" dirty="0"/>
              <a:t>Remove default route</a:t>
            </a:r>
            <a:endParaRPr sz="1500" dirty="0"/>
          </a:p>
          <a:p>
            <a:pPr marL="457200" lvl="0" indent="-323850" algn="l" rtl="0">
              <a:lnSpc>
                <a:spcPct val="110000"/>
              </a:lnSpc>
              <a:spcBef>
                <a:spcPts val="0"/>
              </a:spcBef>
              <a:spcAft>
                <a:spcPts val="0"/>
              </a:spcAft>
              <a:buSzPts val="1500"/>
              <a:buChar char="●"/>
            </a:pPr>
            <a:r>
              <a:rPr lang="en-US" sz="1500" dirty="0"/>
              <a:t>Remove NULL routes</a:t>
            </a:r>
            <a:endParaRPr sz="1500" dirty="0"/>
          </a:p>
          <a:p>
            <a:pPr marL="457200" lvl="0" indent="-323850" algn="l" rtl="0">
              <a:lnSpc>
                <a:spcPct val="110000"/>
              </a:lnSpc>
              <a:spcBef>
                <a:spcPts val="0"/>
              </a:spcBef>
              <a:spcAft>
                <a:spcPts val="0"/>
              </a:spcAft>
              <a:buSzPts val="1500"/>
              <a:buChar char="●"/>
            </a:pPr>
            <a:r>
              <a:rPr lang="en-US" sz="1500" dirty="0"/>
              <a:t>Remove RFC-1918 addresses</a:t>
            </a:r>
            <a:endParaRPr sz="1500" dirty="0"/>
          </a:p>
          <a:p>
            <a:pPr marL="457200" lvl="0" indent="-323850" algn="l" rtl="0">
              <a:lnSpc>
                <a:spcPct val="110000"/>
              </a:lnSpc>
              <a:spcBef>
                <a:spcPts val="0"/>
              </a:spcBef>
              <a:spcAft>
                <a:spcPts val="0"/>
              </a:spcAft>
              <a:buSzPts val="1500"/>
              <a:buChar char="●"/>
            </a:pPr>
            <a:r>
              <a:rPr lang="en-US" sz="1500" dirty="0"/>
              <a:t>We don’t accept/want ADD-PATH TX/RX</a:t>
            </a:r>
            <a:endParaRPr sz="1500" dirty="0"/>
          </a:p>
          <a:p>
            <a:pPr marL="457200" lvl="0" indent="-323850" algn="l" rtl="0">
              <a:lnSpc>
                <a:spcPct val="110000"/>
              </a:lnSpc>
              <a:spcBef>
                <a:spcPts val="0"/>
              </a:spcBef>
              <a:spcAft>
                <a:spcPts val="0"/>
              </a:spcAft>
              <a:buSzPts val="1500"/>
              <a:buChar char="●"/>
            </a:pPr>
            <a:r>
              <a:rPr lang="en-US" sz="1500" dirty="0"/>
              <a:t>We don’t send any routes to you</a:t>
            </a:r>
            <a:endParaRPr sz="1500" dirty="0"/>
          </a:p>
          <a:p>
            <a:pPr marL="457200" lvl="0" indent="-323850" algn="l" rtl="0">
              <a:lnSpc>
                <a:spcPct val="110000"/>
              </a:lnSpc>
              <a:spcBef>
                <a:spcPts val="0"/>
              </a:spcBef>
              <a:spcAft>
                <a:spcPts val="0"/>
              </a:spcAft>
              <a:buSzPts val="1500"/>
              <a:buChar char="●"/>
            </a:pPr>
            <a:r>
              <a:rPr lang="en-US" sz="1500" dirty="0"/>
              <a:t>When peering with multi-hop collectors, set </a:t>
            </a:r>
            <a:r>
              <a:rPr lang="en-US" sz="1500" dirty="0" err="1"/>
              <a:t>ebgp-multihop</a:t>
            </a:r>
            <a:endParaRPr sz="1500" dirty="0"/>
          </a:p>
        </p:txBody>
      </p:sp>
      <p:sp>
        <p:nvSpPr>
          <p:cNvPr id="464" name="Google Shape;464;g22de6155fc6_0_1447"/>
          <p:cNvSpPr txBox="1">
            <a:spLocks noGrp="1"/>
          </p:cNvSpPr>
          <p:nvPr>
            <p:ph type="body" idx="2"/>
          </p:nvPr>
        </p:nvSpPr>
        <p:spPr>
          <a:xfrm>
            <a:off x="533400" y="1047750"/>
            <a:ext cx="75438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b="1" dirty="0"/>
              <a:t>BGP Configuration</a:t>
            </a:r>
            <a:endParaRPr b="1" dirty="0"/>
          </a:p>
        </p:txBody>
      </p:sp>
      <p:sp>
        <p:nvSpPr>
          <p:cNvPr id="2" name="Google Shape;454;g22de6155fc6_0_39">
            <a:extLst>
              <a:ext uri="{FF2B5EF4-FFF2-40B4-BE49-F238E27FC236}">
                <a16:creationId xmlns:a16="http://schemas.microsoft.com/office/drawing/2014/main" id="{86F87BE7-D20B-1F9F-5D02-CA25BBDBBA11}"/>
              </a:ext>
            </a:extLst>
          </p:cNvPr>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1400" dirty="0" err="1"/>
              <a:t>RouteViews</a:t>
            </a:r>
            <a:endParaRPr sz="1400" dirty="0"/>
          </a:p>
        </p:txBody>
      </p:sp>
      <p:pic>
        <p:nvPicPr>
          <p:cNvPr id="3" name="Google Shape;455;g22de6155fc6_0_39">
            <a:extLst>
              <a:ext uri="{FF2B5EF4-FFF2-40B4-BE49-F238E27FC236}">
                <a16:creationId xmlns:a16="http://schemas.microsoft.com/office/drawing/2014/main" id="{4FD1F201-3877-9CCD-3767-E772E796A019}"/>
              </a:ext>
            </a:extLst>
          </p:cNvPr>
          <p:cNvPicPr preferRelativeResize="0"/>
          <p:nvPr/>
        </p:nvPicPr>
        <p:blipFill rotWithShape="1">
          <a:blip r:embed="rId3">
            <a:alphaModFix/>
          </a:blip>
          <a:srcRect/>
          <a:stretch/>
        </p:blipFill>
        <p:spPr>
          <a:xfrm>
            <a:off x="8211238" y="4781550"/>
            <a:ext cx="646326" cy="310011"/>
          </a:xfrm>
          <a:prstGeom prst="rect">
            <a:avLst/>
          </a:prstGeom>
          <a:noFill/>
          <a:ln>
            <a:noFill/>
          </a:ln>
        </p:spPr>
      </p:pic>
      <p:pic>
        <p:nvPicPr>
          <p:cNvPr id="4" name="Google Shape;456;g22de6155fc6_0_39" descr="UO-Logo-presos.png">
            <a:extLst>
              <a:ext uri="{FF2B5EF4-FFF2-40B4-BE49-F238E27FC236}">
                <a16:creationId xmlns:a16="http://schemas.microsoft.com/office/drawing/2014/main" id="{68F19648-057C-1F14-1BA8-21F07E35DF01}"/>
              </a:ext>
            </a:extLst>
          </p:cNvPr>
          <p:cNvPicPr preferRelativeResize="0"/>
          <p:nvPr/>
        </p:nvPicPr>
        <p:blipFill rotWithShape="1">
          <a:blip r:embed="rId4">
            <a:alphaModFix/>
          </a:blip>
          <a:srcRect/>
          <a:stretch/>
        </p:blipFill>
        <p:spPr>
          <a:xfrm>
            <a:off x="5767487" y="4786982"/>
            <a:ext cx="1611355" cy="2862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g22de6155fc6_0_112"/>
          <p:cNvSpPr txBox="1">
            <a:spLocks noGrp="1"/>
          </p:cNvSpPr>
          <p:nvPr>
            <p:ph type="title"/>
          </p:nvPr>
        </p:nvSpPr>
        <p:spPr>
          <a:noFill/>
          <a:ln>
            <a:noFill/>
          </a:ln>
        </p:spPr>
        <p:txBody>
          <a:bodyPr spcFirstLastPara="1" wrap="square" lIns="91425" tIns="45700" rIns="91425" bIns="45700" anchor="ctr" anchorCtr="0">
            <a:noAutofit/>
          </a:bodyPr>
          <a:lstStyle/>
          <a:p>
            <a:pPr lvl="0"/>
            <a:r>
              <a:rPr lang="en-US"/>
              <a:t>MRT Tools</a:t>
            </a:r>
          </a:p>
        </p:txBody>
      </p:sp>
      <p:sp>
        <p:nvSpPr>
          <p:cNvPr id="471" name="Google Shape;471;g22de6155fc6_0_112"/>
          <p:cNvSpPr txBox="1">
            <a:spLocks noGrp="1"/>
          </p:cNvSpPr>
          <p:nvPr>
            <p:ph type="body" idx="1"/>
          </p:nvPr>
        </p:nvSpPr>
        <p:spPr>
          <a:xfrm>
            <a:off x="457200" y="1028701"/>
            <a:ext cx="8400364" cy="3394472"/>
          </a:xfrm>
          <a:noFill/>
          <a:ln>
            <a:noFill/>
          </a:ln>
        </p:spPr>
        <p:txBody>
          <a:bodyPr spcFirstLastPara="1" wrap="square" lIns="91425" tIns="45700" rIns="91425" bIns="45700" anchor="t" anchorCtr="0">
            <a:normAutofit/>
          </a:bodyPr>
          <a:lstStyle/>
          <a:p>
            <a:pPr lvl="0"/>
            <a:endParaRPr lang="en-AU" dirty="0">
              <a:sym typeface="Calibri"/>
            </a:endParaRPr>
          </a:p>
          <a:p>
            <a:pPr lvl="2"/>
            <a:endParaRPr lang="en-AU" dirty="0">
              <a:solidFill>
                <a:schemeClr val="tx1"/>
              </a:solidFill>
            </a:endParaRPr>
          </a:p>
          <a:p>
            <a:pPr lvl="2"/>
            <a:r>
              <a:rPr lang="en-AU" dirty="0">
                <a:solidFill>
                  <a:schemeClr val="tx1"/>
                </a:solidFill>
                <a:hlinkClick r:id="rId3"/>
              </a:rPr>
              <a:t>https://bgpkit.com/</a:t>
            </a:r>
            <a:r>
              <a:rPr lang="en-AU" dirty="0">
                <a:solidFill>
                  <a:schemeClr val="tx1"/>
                </a:solidFill>
              </a:rPr>
              <a:t>			(BGP toolkit written in Rust)</a:t>
            </a:r>
          </a:p>
          <a:p>
            <a:pPr marL="1485900" lvl="3" indent="0">
              <a:buNone/>
            </a:pPr>
            <a:r>
              <a:rPr lang="en-AU" dirty="0">
                <a:solidFill>
                  <a:schemeClr val="tx1"/>
                </a:solidFill>
              </a:rPr>
              <a:t>  </a:t>
            </a:r>
            <a:r>
              <a:rPr lang="en-AU" dirty="0">
                <a:solidFill>
                  <a:schemeClr val="tx1"/>
                </a:solidFill>
                <a:hlinkClick r:id="rId4"/>
              </a:rPr>
              <a:t>https://bgpkit.com/parser</a:t>
            </a:r>
            <a:r>
              <a:rPr lang="en-AU" dirty="0">
                <a:solidFill>
                  <a:schemeClr val="tx1"/>
                </a:solidFill>
              </a:rPr>
              <a:t> </a:t>
            </a:r>
          </a:p>
          <a:p>
            <a:pPr lvl="2"/>
            <a:r>
              <a:rPr lang="en-AU" dirty="0">
                <a:solidFill>
                  <a:schemeClr val="tx1"/>
                </a:solidFill>
              </a:rPr>
              <a:t>  </a:t>
            </a:r>
            <a:r>
              <a:rPr lang="en-AU" dirty="0">
                <a:solidFill>
                  <a:schemeClr val="tx1"/>
                </a:solidFill>
                <a:hlinkClick r:id="rId5"/>
              </a:rPr>
              <a:t>https://github.com/bgpkit</a:t>
            </a:r>
            <a:r>
              <a:rPr lang="en-AU" dirty="0">
                <a:solidFill>
                  <a:schemeClr val="tx1"/>
                </a:solidFill>
              </a:rPr>
              <a:t> </a:t>
            </a:r>
          </a:p>
          <a:p>
            <a:pPr marL="1485900" lvl="3" indent="0">
              <a:buNone/>
            </a:pPr>
            <a:r>
              <a:rPr lang="en-AU" dirty="0">
                <a:solidFill>
                  <a:schemeClr val="tx1"/>
                </a:solidFill>
              </a:rPr>
              <a:t>  </a:t>
            </a:r>
            <a:r>
              <a:rPr lang="en-AU" dirty="0">
                <a:solidFill>
                  <a:schemeClr val="tx1"/>
                </a:solidFill>
                <a:hlinkClick r:id="rId6"/>
              </a:rPr>
              <a:t>https://github.com/bgpkit/bgpkit-parser</a:t>
            </a:r>
            <a:endParaRPr lang="en-AU" dirty="0">
              <a:solidFill>
                <a:schemeClr val="tx1"/>
              </a:solidFill>
            </a:endParaRPr>
          </a:p>
          <a:p>
            <a:pPr marL="1485900" lvl="3" indent="0">
              <a:buNone/>
            </a:pPr>
            <a:r>
              <a:rPr lang="en-AU" dirty="0">
                <a:solidFill>
                  <a:schemeClr val="tx1"/>
                </a:solidFill>
              </a:rPr>
              <a:t>  </a:t>
            </a:r>
            <a:r>
              <a:rPr lang="en-AU" dirty="0">
                <a:solidFill>
                  <a:schemeClr val="tx1"/>
                </a:solidFill>
                <a:hlinkClick r:id="rId7"/>
              </a:rPr>
              <a:t>https://github.com/bgpkit/peer-stats</a:t>
            </a:r>
            <a:endParaRPr lang="en-AU" dirty="0">
              <a:solidFill>
                <a:schemeClr val="tx1"/>
              </a:solidFill>
            </a:endParaRPr>
          </a:p>
          <a:p>
            <a:pPr marL="1485900" lvl="3" indent="0">
              <a:buNone/>
            </a:pPr>
            <a:r>
              <a:rPr lang="en-AU" dirty="0">
                <a:solidFill>
                  <a:schemeClr val="tx1"/>
                </a:solidFill>
              </a:rPr>
              <a:t>  </a:t>
            </a:r>
            <a:r>
              <a:rPr lang="en-AU" dirty="0">
                <a:solidFill>
                  <a:schemeClr val="tx1"/>
                </a:solidFill>
                <a:hlinkClick r:id="rId8"/>
              </a:rPr>
              <a:t>https://github.com/bgpkit/pybgpkit</a:t>
            </a:r>
            <a:endParaRPr lang="en-AU" dirty="0">
              <a:solidFill>
                <a:schemeClr val="tx1"/>
              </a:solidFill>
            </a:endParaRPr>
          </a:p>
          <a:p>
            <a:pPr marL="1485900" lvl="3" indent="0">
              <a:buNone/>
            </a:pPr>
            <a:endParaRPr lang="en-AU" dirty="0">
              <a:solidFill>
                <a:schemeClr val="tx1"/>
              </a:solidFill>
              <a:sym typeface="Calibri"/>
              <a:hlinkClick r:id="rId9">
                <a:extLst>
                  <a:ext uri="{A12FA001-AC4F-418D-AE19-62706E023703}">
                    <ahyp:hlinkClr xmlns:ahyp="http://schemas.microsoft.com/office/drawing/2018/hyperlinkcolor" val="tx"/>
                  </a:ext>
                </a:extLst>
              </a:hlinkClick>
            </a:endParaRPr>
          </a:p>
          <a:p>
            <a:pPr lvl="2"/>
            <a:r>
              <a:rPr lang="en-AU" dirty="0">
                <a:sym typeface="Calibri"/>
                <a:hlinkClick r:id="rId9"/>
              </a:rPr>
              <a:t>https://github.com/RIPE-NCC/bgpdump</a:t>
            </a:r>
            <a:r>
              <a:rPr lang="en-AU" dirty="0">
                <a:sym typeface="Calibri"/>
              </a:rPr>
              <a:t>			(Last updated 2020)</a:t>
            </a:r>
          </a:p>
          <a:p>
            <a:pPr lvl="2"/>
            <a:r>
              <a:rPr lang="en-AU" dirty="0">
                <a:sym typeface="Calibri"/>
                <a:hlinkClick r:id="rId10"/>
              </a:rPr>
              <a:t>https://github.com/cawka/bgpparser</a:t>
            </a:r>
            <a:r>
              <a:rPr lang="en-AU" dirty="0">
                <a:sym typeface="Calibri"/>
              </a:rPr>
              <a:t>			(Last updated 2015 </a:t>
            </a:r>
            <a:r>
              <a:rPr lang="en-US" sz="1400" dirty="0"/>
              <a:t>☹️</a:t>
            </a:r>
            <a:r>
              <a:rPr lang="en-AU" dirty="0">
                <a:sym typeface="Calibri"/>
              </a:rPr>
              <a:t>)</a:t>
            </a:r>
          </a:p>
          <a:p>
            <a:pPr lvl="2"/>
            <a:r>
              <a:rPr lang="en-AU" dirty="0">
                <a:sym typeface="Calibri"/>
                <a:hlinkClick r:id="rId11"/>
              </a:rPr>
              <a:t>https://github.com/yasuhiro-ohara-ntt/bgpdump2</a:t>
            </a:r>
            <a:endParaRPr lang="en-AU" dirty="0">
              <a:sym typeface="Calibri"/>
            </a:endParaRPr>
          </a:p>
          <a:p>
            <a:pPr lvl="2"/>
            <a:r>
              <a:rPr lang="en-AU" dirty="0">
                <a:sym typeface="Calibri"/>
                <a:hlinkClick r:id="rId12"/>
              </a:rPr>
              <a:t>https://github.com/t2mune/mrtparse</a:t>
            </a:r>
            <a:r>
              <a:rPr lang="en-AU" dirty="0">
                <a:sym typeface="Calibri"/>
              </a:rPr>
              <a:t>		(python)</a:t>
            </a:r>
          </a:p>
          <a:p>
            <a:pPr lvl="2"/>
            <a:r>
              <a:rPr lang="en-AU" dirty="0">
                <a:sym typeface="Calibri"/>
                <a:hlinkClick r:id="rId13"/>
              </a:rPr>
              <a:t>https://github.com/rfc1036/zebra-dump-parser</a:t>
            </a:r>
            <a:r>
              <a:rPr lang="en-AU" dirty="0">
                <a:sym typeface="Calibri"/>
              </a:rPr>
              <a:t>	(</a:t>
            </a:r>
            <a:r>
              <a:rPr lang="en-AU" dirty="0" err="1">
                <a:sym typeface="Calibri"/>
              </a:rPr>
              <a:t>perl</a:t>
            </a:r>
            <a:r>
              <a:rPr lang="en-AU" dirty="0">
                <a:sym typeface="Calibri"/>
              </a:rPr>
              <a:t>)	(Last updated 2014 </a:t>
            </a:r>
            <a:r>
              <a:rPr lang="en-US" sz="1400" dirty="0"/>
              <a:t>☹️</a:t>
            </a:r>
            <a:r>
              <a:rPr lang="en-AU" dirty="0">
                <a:sym typeface="Calibri"/>
              </a:rPr>
              <a:t>)</a:t>
            </a:r>
            <a:endParaRPr lang="en-AU" dirty="0"/>
          </a:p>
        </p:txBody>
      </p:sp>
      <p:sp>
        <p:nvSpPr>
          <p:cNvPr id="473" name="Google Shape;473;g22de6155fc6_0_112"/>
          <p:cNvSpPr txBox="1">
            <a:spLocks noGrp="1"/>
          </p:cNvSpPr>
          <p:nvPr>
            <p:ph type="ftr" idx="11"/>
          </p:nvPr>
        </p:nvSpPr>
        <p:spPr>
          <a:noFill/>
          <a:ln>
            <a:noFill/>
          </a:ln>
        </p:spPr>
        <p:txBody>
          <a:bodyPr spcFirstLastPara="1" wrap="square" lIns="91425" tIns="45700" rIns="91425" bIns="45700" anchor="ctr" anchorCtr="0">
            <a:noAutofit/>
          </a:bodyPr>
          <a:lstStyle/>
          <a:p>
            <a:pPr lvl="0"/>
            <a:r>
              <a:rPr lang="en-US" sz="1400" dirty="0" err="1"/>
              <a:t>RouteViews</a:t>
            </a:r>
            <a:endParaRPr lang="en-US" sz="1400" dirty="0"/>
          </a:p>
        </p:txBody>
      </p:sp>
      <p:pic>
        <p:nvPicPr>
          <p:cNvPr id="474" name="Google Shape;474;g22de6155fc6_0_112"/>
          <p:cNvPicPr preferRelativeResize="0"/>
          <p:nvPr/>
        </p:nvPicPr>
        <p:blipFill rotWithShape="1">
          <a:blip r:embed="rId14">
            <a:alphaModFix/>
          </a:blip>
          <a:srcRect/>
          <a:stretch/>
        </p:blipFill>
        <p:spPr>
          <a:xfrm>
            <a:off x="8211238" y="4781550"/>
            <a:ext cx="646326" cy="310011"/>
          </a:xfrm>
          <a:prstGeom prst="rect">
            <a:avLst/>
          </a:prstGeom>
          <a:noFill/>
          <a:ln>
            <a:noFill/>
          </a:ln>
        </p:spPr>
      </p:pic>
      <p:pic>
        <p:nvPicPr>
          <p:cNvPr id="475" name="Google Shape;475;g22de6155fc6_0_112" descr="UO-Logo-presos.png"/>
          <p:cNvPicPr preferRelativeResize="0"/>
          <p:nvPr/>
        </p:nvPicPr>
        <p:blipFill rotWithShape="1">
          <a:blip r:embed="rId15">
            <a:alphaModFix/>
          </a:blip>
          <a:srcRect/>
          <a:stretch/>
        </p:blipFill>
        <p:spPr>
          <a:xfrm>
            <a:off x="5767487" y="4786982"/>
            <a:ext cx="1611355" cy="286251"/>
          </a:xfrm>
          <a:prstGeom prst="rect">
            <a:avLst/>
          </a:prstGeom>
          <a:noFill/>
          <a:ln>
            <a:noFill/>
          </a:ln>
        </p:spPr>
      </p:pic>
      <p:sp>
        <p:nvSpPr>
          <p:cNvPr id="11" name="Google Shape;483;g22de6155fc6_0_144">
            <a:extLst>
              <a:ext uri="{FF2B5EF4-FFF2-40B4-BE49-F238E27FC236}">
                <a16:creationId xmlns:a16="http://schemas.microsoft.com/office/drawing/2014/main" id="{C9FB628B-345D-0E08-0E50-9BF3A3A2A039}"/>
              </a:ext>
            </a:extLst>
          </p:cNvPr>
          <p:cNvSpPr txBox="1">
            <a:spLocks/>
          </p:cNvSpPr>
          <p:nvPr/>
        </p:nvSpPr>
        <p:spPr>
          <a:xfrm>
            <a:off x="533400" y="1038424"/>
            <a:ext cx="7543800" cy="285900"/>
          </a:xfrm>
          <a:prstGeom prst="rect">
            <a:avLst/>
          </a:prstGeom>
          <a:solidFill>
            <a:srgbClr val="92D05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0000"/>
              </a:lnSpc>
              <a:buSzPts val="1600"/>
            </a:pP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BGPKIT, RIPE LIBBGPDUMP, NTT BGPDUMP2, </a:t>
            </a:r>
            <a:r>
              <a:rPr lang="en-US" sz="1600" b="1" dirty="0" err="1">
                <a:solidFill>
                  <a:schemeClr val="bg1"/>
                </a:solidFill>
                <a:latin typeface="Verdana" panose="020B0604030504040204" pitchFamily="34" charset="0"/>
                <a:ea typeface="Verdana" panose="020B0604030504040204" pitchFamily="34" charset="0"/>
                <a:cs typeface="Verdana" panose="020B0604030504040204" pitchFamily="34" charset="0"/>
              </a:rPr>
              <a:t>Etc</a:t>
            </a:r>
            <a:endPar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g22de6155fc6_0_39"/>
          <p:cNvSpPr txBox="1">
            <a:spLocks noGrp="1"/>
          </p:cNvSpPr>
          <p:nvPr>
            <p:ph type="title"/>
          </p:nvPr>
        </p:nvSpPr>
        <p:spPr>
          <a:xfrm>
            <a:off x="457200" y="438150"/>
            <a:ext cx="8400364"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sz="2400" dirty="0"/>
              <a:t>Route Collection: Global Community Cooperation</a:t>
            </a:r>
            <a:endParaRPr sz="2400" dirty="0"/>
          </a:p>
        </p:txBody>
      </p:sp>
      <p:sp>
        <p:nvSpPr>
          <p:cNvPr id="454" name="Google Shape;454;g22de6155fc6_0_39"/>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1400" dirty="0" err="1"/>
              <a:t>RouteViews</a:t>
            </a:r>
            <a:endParaRPr sz="1400" dirty="0"/>
          </a:p>
        </p:txBody>
      </p:sp>
      <p:pic>
        <p:nvPicPr>
          <p:cNvPr id="455" name="Google Shape;455;g22de6155fc6_0_39"/>
          <p:cNvPicPr preferRelativeResize="0"/>
          <p:nvPr/>
        </p:nvPicPr>
        <p:blipFill rotWithShape="1">
          <a:blip r:embed="rId3">
            <a:alphaModFix/>
          </a:blip>
          <a:srcRect/>
          <a:stretch/>
        </p:blipFill>
        <p:spPr>
          <a:xfrm>
            <a:off x="8211238" y="4781550"/>
            <a:ext cx="646326" cy="310011"/>
          </a:xfrm>
          <a:prstGeom prst="rect">
            <a:avLst/>
          </a:prstGeom>
          <a:noFill/>
          <a:ln>
            <a:noFill/>
          </a:ln>
        </p:spPr>
      </p:pic>
      <p:pic>
        <p:nvPicPr>
          <p:cNvPr id="456" name="Google Shape;456;g22de6155fc6_0_39" descr="UO-Logo-presos.png"/>
          <p:cNvPicPr preferRelativeResize="0"/>
          <p:nvPr/>
        </p:nvPicPr>
        <p:blipFill rotWithShape="1">
          <a:blip r:embed="rId4">
            <a:alphaModFix/>
          </a:blip>
          <a:srcRect/>
          <a:stretch/>
        </p:blipFill>
        <p:spPr>
          <a:xfrm>
            <a:off x="5767487" y="4786982"/>
            <a:ext cx="1611355" cy="286251"/>
          </a:xfrm>
          <a:prstGeom prst="rect">
            <a:avLst/>
          </a:prstGeom>
          <a:noFill/>
          <a:ln>
            <a:noFill/>
          </a:ln>
        </p:spPr>
      </p:pic>
      <p:pic>
        <p:nvPicPr>
          <p:cNvPr id="6" name="Google Shape;388;g22de6155fc6_0_1">
            <a:extLst>
              <a:ext uri="{FF2B5EF4-FFF2-40B4-BE49-F238E27FC236}">
                <a16:creationId xmlns:a16="http://schemas.microsoft.com/office/drawing/2014/main" id="{AFE20763-9784-29F0-CACF-3CF929443952}"/>
              </a:ext>
            </a:extLst>
          </p:cNvPr>
          <p:cNvPicPr preferRelativeResize="0"/>
          <p:nvPr/>
        </p:nvPicPr>
        <p:blipFill rotWithShape="1">
          <a:blip r:embed="rId5">
            <a:alphaModFix/>
          </a:blip>
          <a:srcRect l="8" t="-1283" r="-8" b="36656"/>
          <a:stretch/>
        </p:blipFill>
        <p:spPr>
          <a:xfrm>
            <a:off x="125894" y="941390"/>
            <a:ext cx="5387400" cy="2006137"/>
          </a:xfrm>
          <a:prstGeom prst="rect">
            <a:avLst/>
          </a:prstGeom>
          <a:noFill/>
          <a:ln>
            <a:noFill/>
          </a:ln>
        </p:spPr>
      </p:pic>
      <p:pic>
        <p:nvPicPr>
          <p:cNvPr id="4" name="Picture 3" descr="A map of the world with red dots&#10;&#10;Description automatically generated">
            <a:extLst>
              <a:ext uri="{FF2B5EF4-FFF2-40B4-BE49-F238E27FC236}">
                <a16:creationId xmlns:a16="http://schemas.microsoft.com/office/drawing/2014/main" id="{6F9075C6-F623-1072-F422-F1B50ACE4DF2}"/>
              </a:ext>
            </a:extLst>
          </p:cNvPr>
          <p:cNvPicPr>
            <a:picLocks noChangeAspect="1"/>
          </p:cNvPicPr>
          <p:nvPr/>
        </p:nvPicPr>
        <p:blipFill>
          <a:blip r:embed="rId6"/>
          <a:stretch>
            <a:fillRect/>
          </a:stretch>
        </p:blipFill>
        <p:spPr>
          <a:xfrm>
            <a:off x="4584437" y="2054135"/>
            <a:ext cx="4273127" cy="2559424"/>
          </a:xfrm>
          <a:prstGeom prst="rect">
            <a:avLst/>
          </a:prstGeom>
        </p:spPr>
      </p:pic>
      <p:sp>
        <p:nvSpPr>
          <p:cNvPr id="8" name="TextBox 7">
            <a:extLst>
              <a:ext uri="{FF2B5EF4-FFF2-40B4-BE49-F238E27FC236}">
                <a16:creationId xmlns:a16="http://schemas.microsoft.com/office/drawing/2014/main" id="{38FB2395-5AFE-3A4C-4D55-1E55E7E4155C}"/>
              </a:ext>
            </a:extLst>
          </p:cNvPr>
          <p:cNvSpPr txBox="1"/>
          <p:nvPr/>
        </p:nvSpPr>
        <p:spPr>
          <a:xfrm>
            <a:off x="1414155" y="2901361"/>
            <a:ext cx="2553546" cy="307777"/>
          </a:xfrm>
          <a:prstGeom prst="rect">
            <a:avLst/>
          </a:prstGeom>
          <a:noFill/>
        </p:spPr>
        <p:txBody>
          <a:bodyPr wrap="square" rtlCol="0">
            <a:spAutoFit/>
          </a:bodyPr>
          <a:lstStyle/>
          <a:p>
            <a:r>
              <a:rPr lang="en-US" b="1" dirty="0" err="1"/>
              <a:t>RouteViews</a:t>
            </a:r>
            <a:r>
              <a:rPr lang="en-US" b="1" dirty="0"/>
              <a:t> Collector Map</a:t>
            </a:r>
          </a:p>
        </p:txBody>
      </p:sp>
      <p:sp>
        <p:nvSpPr>
          <p:cNvPr id="9" name="TextBox 8">
            <a:extLst>
              <a:ext uri="{FF2B5EF4-FFF2-40B4-BE49-F238E27FC236}">
                <a16:creationId xmlns:a16="http://schemas.microsoft.com/office/drawing/2014/main" id="{F43A33B4-D53F-0B64-E8A0-2A6CD9440D43}"/>
              </a:ext>
            </a:extLst>
          </p:cNvPr>
          <p:cNvSpPr txBox="1"/>
          <p:nvPr/>
        </p:nvSpPr>
        <p:spPr>
          <a:xfrm>
            <a:off x="5823144" y="1726823"/>
            <a:ext cx="2317897" cy="307777"/>
          </a:xfrm>
          <a:prstGeom prst="rect">
            <a:avLst/>
          </a:prstGeom>
          <a:noFill/>
        </p:spPr>
        <p:txBody>
          <a:bodyPr wrap="square" rtlCol="0">
            <a:spAutoFit/>
          </a:bodyPr>
          <a:lstStyle/>
          <a:p>
            <a:r>
              <a:rPr lang="en-US" b="1" dirty="0"/>
              <a:t>RIS Collector Map</a:t>
            </a:r>
          </a:p>
        </p:txBody>
      </p:sp>
      <p:sp>
        <p:nvSpPr>
          <p:cNvPr id="10" name="TextBox 9">
            <a:extLst>
              <a:ext uri="{FF2B5EF4-FFF2-40B4-BE49-F238E27FC236}">
                <a16:creationId xmlns:a16="http://schemas.microsoft.com/office/drawing/2014/main" id="{A26A21D5-E6AF-454B-D61D-A493E075D942}"/>
              </a:ext>
            </a:extLst>
          </p:cNvPr>
          <p:cNvSpPr txBox="1"/>
          <p:nvPr/>
        </p:nvSpPr>
        <p:spPr>
          <a:xfrm>
            <a:off x="501697" y="3396555"/>
            <a:ext cx="3038945" cy="1169551"/>
          </a:xfrm>
          <a:prstGeom prst="rect">
            <a:avLst/>
          </a:prstGeom>
          <a:noFill/>
        </p:spPr>
        <p:txBody>
          <a:bodyPr wrap="square" rtlCol="0">
            <a:spAutoFit/>
          </a:bodyPr>
          <a:lstStyle/>
          <a:p>
            <a:r>
              <a:rPr lang="en-US" dirty="0"/>
              <a:t>Extends coverage</a:t>
            </a:r>
          </a:p>
          <a:p>
            <a:r>
              <a:rPr lang="en-US" dirty="0"/>
              <a:t>Provides Redundancy</a:t>
            </a:r>
          </a:p>
          <a:p>
            <a:r>
              <a:rPr lang="en-US" dirty="0"/>
              <a:t>Complimentary Services</a:t>
            </a:r>
          </a:p>
          <a:p>
            <a:r>
              <a:rPr lang="en-US" dirty="0"/>
              <a:t>Common files/tools</a:t>
            </a:r>
          </a:p>
          <a:p>
            <a:endParaRPr lang="en-US" dirty="0"/>
          </a:p>
        </p:txBody>
      </p:sp>
    </p:spTree>
    <p:extLst>
      <p:ext uri="{BB962C8B-B14F-4D97-AF65-F5344CB8AC3E}">
        <p14:creationId xmlns:p14="http://schemas.microsoft.com/office/powerpoint/2010/main" val="2526917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g22de6155fc6_0_39"/>
          <p:cNvSpPr txBox="1">
            <a:spLocks noGrp="1"/>
          </p:cNvSpPr>
          <p:nvPr>
            <p:ph type="title"/>
          </p:nvPr>
        </p:nvSpPr>
        <p:spPr>
          <a:xfrm>
            <a:off x="457200" y="438150"/>
            <a:ext cx="8400364"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sz="2400" dirty="0" err="1"/>
              <a:t>RouteViews</a:t>
            </a:r>
            <a:r>
              <a:rPr lang="en-US" sz="2400" dirty="0"/>
              <a:t> EU Collectors</a:t>
            </a:r>
            <a:endParaRPr sz="2400" dirty="0"/>
          </a:p>
        </p:txBody>
      </p:sp>
      <p:sp>
        <p:nvSpPr>
          <p:cNvPr id="454" name="Google Shape;454;g22de6155fc6_0_39"/>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1400" dirty="0" err="1"/>
              <a:t>RouteViews</a:t>
            </a:r>
            <a:endParaRPr sz="1400" dirty="0"/>
          </a:p>
        </p:txBody>
      </p:sp>
      <p:pic>
        <p:nvPicPr>
          <p:cNvPr id="455" name="Google Shape;455;g22de6155fc6_0_39"/>
          <p:cNvPicPr preferRelativeResize="0"/>
          <p:nvPr/>
        </p:nvPicPr>
        <p:blipFill rotWithShape="1">
          <a:blip r:embed="rId3">
            <a:alphaModFix/>
          </a:blip>
          <a:srcRect/>
          <a:stretch/>
        </p:blipFill>
        <p:spPr>
          <a:xfrm>
            <a:off x="8211238" y="4781550"/>
            <a:ext cx="646326" cy="310011"/>
          </a:xfrm>
          <a:prstGeom prst="rect">
            <a:avLst/>
          </a:prstGeom>
          <a:noFill/>
          <a:ln>
            <a:noFill/>
          </a:ln>
        </p:spPr>
      </p:pic>
      <p:pic>
        <p:nvPicPr>
          <p:cNvPr id="456" name="Google Shape;456;g22de6155fc6_0_39" descr="UO-Logo-presos.png"/>
          <p:cNvPicPr preferRelativeResize="0"/>
          <p:nvPr/>
        </p:nvPicPr>
        <p:blipFill rotWithShape="1">
          <a:blip r:embed="rId4">
            <a:alphaModFix/>
          </a:blip>
          <a:srcRect/>
          <a:stretch/>
        </p:blipFill>
        <p:spPr>
          <a:xfrm>
            <a:off x="5767487" y="4786982"/>
            <a:ext cx="1611355" cy="286251"/>
          </a:xfrm>
          <a:prstGeom prst="rect">
            <a:avLst/>
          </a:prstGeom>
          <a:noFill/>
          <a:ln>
            <a:noFill/>
          </a:ln>
        </p:spPr>
      </p:pic>
      <p:sp>
        <p:nvSpPr>
          <p:cNvPr id="3" name="TextBox 2">
            <a:extLst>
              <a:ext uri="{FF2B5EF4-FFF2-40B4-BE49-F238E27FC236}">
                <a16:creationId xmlns:a16="http://schemas.microsoft.com/office/drawing/2014/main" id="{81C898D2-2944-BF97-6B87-B734ACFE0E9A}"/>
              </a:ext>
            </a:extLst>
          </p:cNvPr>
          <p:cNvSpPr txBox="1"/>
          <p:nvPr/>
        </p:nvSpPr>
        <p:spPr>
          <a:xfrm>
            <a:off x="457200" y="1013234"/>
            <a:ext cx="6198781" cy="1446550"/>
          </a:xfrm>
          <a:prstGeom prst="rect">
            <a:avLst/>
          </a:prstGeom>
          <a:noFill/>
          <a:ln>
            <a:solidFill>
              <a:schemeClr val="tx1"/>
            </a:solidFill>
          </a:ln>
        </p:spPr>
        <p:txBody>
          <a:bodyPr wrap="square">
            <a:spAutoFit/>
          </a:bodyPr>
          <a:lstStyle/>
          <a:p>
            <a:r>
              <a:rPr lang="en-US" sz="1200" dirty="0">
                <a:solidFill>
                  <a:srgbClr val="000000"/>
                </a:solidFill>
                <a:effectLst/>
                <a:latin typeface="Courier New" panose="02070309020205020404" pitchFamily="49" charset="0"/>
                <a:cs typeface="Courier New" panose="02070309020205020404" pitchFamily="49" charset="0"/>
              </a:rPr>
              <a:t>route-</a:t>
            </a:r>
            <a:r>
              <a:rPr lang="en-US" sz="1200" dirty="0" err="1">
                <a:solidFill>
                  <a:srgbClr val="000000"/>
                </a:solidFill>
                <a:effectLst/>
                <a:latin typeface="Courier New" panose="02070309020205020404" pitchFamily="49" charset="0"/>
                <a:cs typeface="Courier New" panose="02070309020205020404" pitchFamily="49" charset="0"/>
              </a:rPr>
              <a:t>views.</a:t>
            </a:r>
            <a:r>
              <a:rPr lang="en-US" b="1" dirty="0" err="1">
                <a:solidFill>
                  <a:srgbClr val="000000"/>
                </a:solidFill>
                <a:effectLst/>
                <a:latin typeface="Courier New" panose="02070309020205020404" pitchFamily="49" charset="0"/>
                <a:cs typeface="Courier New" panose="02070309020205020404" pitchFamily="49" charset="0"/>
              </a:rPr>
              <a:t>amsix</a:t>
            </a:r>
            <a:r>
              <a:rPr lang="en-US" sz="1200" dirty="0" err="1">
                <a:solidFill>
                  <a:srgbClr val="000000"/>
                </a:solidFill>
                <a:effectLst/>
                <a:latin typeface="Courier New" panose="02070309020205020404" pitchFamily="49" charset="0"/>
                <a:cs typeface="Courier New" panose="02070309020205020404" pitchFamily="49" charset="0"/>
              </a:rPr>
              <a:t>.routeviews.org</a:t>
            </a:r>
            <a:r>
              <a:rPr lang="en-US" sz="1200" dirty="0">
                <a:solidFill>
                  <a:srgbClr val="000000"/>
                </a:solidFill>
                <a:effectLst/>
                <a:latin typeface="Courier New" panose="02070309020205020404" pitchFamily="49" charset="0"/>
                <a:cs typeface="Courier New" panose="02070309020205020404" pitchFamily="49" charset="0"/>
              </a:rPr>
              <a:t>&gt; </a:t>
            </a:r>
            <a:r>
              <a:rPr lang="en-US" sz="1200" dirty="0" err="1">
                <a:solidFill>
                  <a:srgbClr val="000000"/>
                </a:solidFill>
                <a:effectLst/>
                <a:latin typeface="Courier New" panose="02070309020205020404" pitchFamily="49" charset="0"/>
                <a:cs typeface="Courier New" panose="02070309020205020404" pitchFamily="49" charset="0"/>
              </a:rPr>
              <a:t>sh</a:t>
            </a:r>
            <a:r>
              <a:rPr lang="en-US" sz="1200" dirty="0">
                <a:solidFill>
                  <a:srgbClr val="000000"/>
                </a:solidFill>
                <a:effectLst/>
                <a:latin typeface="Courier New" panose="02070309020205020404" pitchFamily="49" charset="0"/>
                <a:cs typeface="Courier New" panose="02070309020205020404" pitchFamily="49" charset="0"/>
              </a:rPr>
              <a:t> </a:t>
            </a:r>
            <a:r>
              <a:rPr lang="en-US" sz="1200" dirty="0" err="1">
                <a:solidFill>
                  <a:srgbClr val="000000"/>
                </a:solidFill>
                <a:effectLst/>
                <a:latin typeface="Courier New" panose="02070309020205020404" pitchFamily="49" charset="0"/>
                <a:cs typeface="Courier New" panose="02070309020205020404" pitchFamily="49" charset="0"/>
              </a:rPr>
              <a:t>ip</a:t>
            </a:r>
            <a:r>
              <a:rPr lang="en-US" sz="1200" dirty="0">
                <a:solidFill>
                  <a:srgbClr val="000000"/>
                </a:solidFill>
                <a:effectLst/>
                <a:latin typeface="Courier New" panose="02070309020205020404" pitchFamily="49" charset="0"/>
                <a:cs typeface="Courier New" panose="02070309020205020404" pitchFamily="49" charset="0"/>
              </a:rPr>
              <a:t> </a:t>
            </a:r>
            <a:r>
              <a:rPr lang="en-US" sz="1200" dirty="0" err="1">
                <a:solidFill>
                  <a:srgbClr val="000000"/>
                </a:solidFill>
                <a:effectLst/>
                <a:latin typeface="Courier New" panose="02070309020205020404" pitchFamily="49" charset="0"/>
                <a:cs typeface="Courier New" panose="02070309020205020404" pitchFamily="49" charset="0"/>
              </a:rPr>
              <a:t>bg</a:t>
            </a:r>
            <a:r>
              <a:rPr lang="en-US" sz="1200" dirty="0">
                <a:solidFill>
                  <a:srgbClr val="000000"/>
                </a:solidFill>
                <a:effectLst/>
                <a:latin typeface="Courier New" panose="02070309020205020404" pitchFamily="49" charset="0"/>
                <a:cs typeface="Courier New" panose="02070309020205020404" pitchFamily="49" charset="0"/>
              </a:rPr>
              <a:t> sum</a:t>
            </a:r>
          </a:p>
          <a:p>
            <a:endParaRPr lang="en-US" sz="1200" dirty="0">
              <a:solidFill>
                <a:srgbClr val="000000"/>
              </a:solidFill>
              <a:effectLst/>
              <a:latin typeface="Courier New" panose="02070309020205020404" pitchFamily="49" charset="0"/>
              <a:cs typeface="Courier New" panose="02070309020205020404" pitchFamily="49" charset="0"/>
            </a:endParaRPr>
          </a:p>
          <a:p>
            <a:r>
              <a:rPr lang="en-US" sz="1200" dirty="0">
                <a:solidFill>
                  <a:srgbClr val="000000"/>
                </a:solidFill>
                <a:effectLst/>
                <a:latin typeface="Courier New" panose="02070309020205020404" pitchFamily="49" charset="0"/>
                <a:cs typeface="Courier New" panose="02070309020205020404" pitchFamily="49" charset="0"/>
              </a:rPr>
              <a:t>IPv4 Unicast Summary (VRF default):</a:t>
            </a:r>
          </a:p>
          <a:p>
            <a:r>
              <a:rPr lang="en-US" sz="1200" dirty="0">
                <a:solidFill>
                  <a:srgbClr val="000000"/>
                </a:solidFill>
                <a:effectLst/>
                <a:latin typeface="Courier New" panose="02070309020205020404" pitchFamily="49" charset="0"/>
                <a:cs typeface="Courier New" panose="02070309020205020404" pitchFamily="49" charset="0"/>
              </a:rPr>
              <a:t>BGP router identifier 80.249.214.5, local AS number 6447 </a:t>
            </a:r>
            <a:r>
              <a:rPr lang="en-US" sz="1200" dirty="0" err="1">
                <a:solidFill>
                  <a:srgbClr val="000000"/>
                </a:solidFill>
                <a:effectLst/>
                <a:latin typeface="Courier New" panose="02070309020205020404" pitchFamily="49" charset="0"/>
                <a:cs typeface="Courier New" panose="02070309020205020404" pitchFamily="49" charset="0"/>
              </a:rPr>
              <a:t>vrf</a:t>
            </a:r>
            <a:r>
              <a:rPr lang="en-US" sz="1200" dirty="0">
                <a:solidFill>
                  <a:srgbClr val="000000"/>
                </a:solidFill>
                <a:effectLst/>
                <a:latin typeface="Courier New" panose="02070309020205020404" pitchFamily="49" charset="0"/>
                <a:cs typeface="Courier New" panose="02070309020205020404" pitchFamily="49" charset="0"/>
              </a:rPr>
              <a:t>-id 0</a:t>
            </a:r>
          </a:p>
          <a:p>
            <a:r>
              <a:rPr lang="en-US" sz="1200" dirty="0">
                <a:solidFill>
                  <a:srgbClr val="000000"/>
                </a:solidFill>
                <a:effectLst/>
                <a:latin typeface="Courier New" panose="02070309020205020404" pitchFamily="49" charset="0"/>
                <a:cs typeface="Courier New" panose="02070309020205020404" pitchFamily="49" charset="0"/>
              </a:rPr>
              <a:t>BGP table version 80501602</a:t>
            </a:r>
          </a:p>
          <a:p>
            <a:r>
              <a:rPr lang="en-US" sz="1200" dirty="0">
                <a:solidFill>
                  <a:srgbClr val="000000"/>
                </a:solidFill>
                <a:effectLst/>
                <a:latin typeface="Courier New" panose="02070309020205020404" pitchFamily="49" charset="0"/>
                <a:cs typeface="Courier New" panose="02070309020205020404" pitchFamily="49" charset="0"/>
              </a:rPr>
              <a:t>RIB entries 1823998, using 334 MiB of memory</a:t>
            </a:r>
          </a:p>
          <a:p>
            <a:r>
              <a:rPr lang="en-US" b="1" dirty="0">
                <a:solidFill>
                  <a:srgbClr val="000000"/>
                </a:solidFill>
                <a:effectLst/>
                <a:latin typeface="Courier New" panose="02070309020205020404" pitchFamily="49" charset="0"/>
                <a:cs typeface="Courier New" panose="02070309020205020404" pitchFamily="49" charset="0"/>
              </a:rPr>
              <a:t>Peers 62</a:t>
            </a:r>
            <a:r>
              <a:rPr lang="en-US" sz="1200" dirty="0">
                <a:solidFill>
                  <a:srgbClr val="000000"/>
                </a:solidFill>
                <a:effectLst/>
                <a:latin typeface="Courier New" panose="02070309020205020404" pitchFamily="49" charset="0"/>
                <a:cs typeface="Courier New" panose="02070309020205020404" pitchFamily="49" charset="0"/>
              </a:rPr>
              <a:t>, using 44 MiB of memory</a:t>
            </a:r>
          </a:p>
        </p:txBody>
      </p:sp>
      <p:sp>
        <p:nvSpPr>
          <p:cNvPr id="7" name="TextBox 6">
            <a:extLst>
              <a:ext uri="{FF2B5EF4-FFF2-40B4-BE49-F238E27FC236}">
                <a16:creationId xmlns:a16="http://schemas.microsoft.com/office/drawing/2014/main" id="{3F1050A8-7F79-F4E0-C868-2B4902D66A5D}"/>
              </a:ext>
            </a:extLst>
          </p:cNvPr>
          <p:cNvSpPr txBox="1"/>
          <p:nvPr/>
        </p:nvSpPr>
        <p:spPr>
          <a:xfrm>
            <a:off x="457200" y="2833356"/>
            <a:ext cx="6400800" cy="1446550"/>
          </a:xfrm>
          <a:prstGeom prst="rect">
            <a:avLst/>
          </a:prstGeom>
          <a:noFill/>
          <a:ln>
            <a:solidFill>
              <a:schemeClr val="tx1"/>
            </a:solidFill>
          </a:ln>
        </p:spPr>
        <p:txBody>
          <a:bodyPr wrap="square">
            <a:spAutoFit/>
          </a:bodyPr>
          <a:lstStyle/>
          <a:p>
            <a:r>
              <a:rPr lang="en-US" sz="1200" dirty="0">
                <a:solidFill>
                  <a:srgbClr val="000000"/>
                </a:solidFill>
                <a:effectLst/>
                <a:latin typeface="Courier New" panose="02070309020205020404" pitchFamily="49" charset="0"/>
                <a:cs typeface="Courier New" panose="02070309020205020404" pitchFamily="49" charset="0"/>
              </a:rPr>
              <a:t>route-</a:t>
            </a:r>
            <a:r>
              <a:rPr lang="en-US" sz="1200" dirty="0" err="1">
                <a:solidFill>
                  <a:srgbClr val="000000"/>
                </a:solidFill>
                <a:effectLst/>
                <a:latin typeface="Courier New" panose="02070309020205020404" pitchFamily="49" charset="0"/>
                <a:cs typeface="Courier New" panose="02070309020205020404" pitchFamily="49" charset="0"/>
              </a:rPr>
              <a:t>views.</a:t>
            </a:r>
            <a:r>
              <a:rPr lang="en-US" b="1" dirty="0" err="1">
                <a:solidFill>
                  <a:srgbClr val="000000"/>
                </a:solidFill>
                <a:effectLst/>
                <a:latin typeface="Courier New" panose="02070309020205020404" pitchFamily="49" charset="0"/>
                <a:cs typeface="Courier New" panose="02070309020205020404" pitchFamily="49" charset="0"/>
              </a:rPr>
              <a:t>linx</a:t>
            </a:r>
            <a:r>
              <a:rPr lang="en-US" sz="1200" dirty="0" err="1">
                <a:solidFill>
                  <a:srgbClr val="000000"/>
                </a:solidFill>
                <a:effectLst/>
                <a:latin typeface="Courier New" panose="02070309020205020404" pitchFamily="49" charset="0"/>
                <a:cs typeface="Courier New" panose="02070309020205020404" pitchFamily="49" charset="0"/>
              </a:rPr>
              <a:t>.routeviews.org</a:t>
            </a:r>
            <a:r>
              <a:rPr lang="en-US" sz="1200" dirty="0">
                <a:solidFill>
                  <a:srgbClr val="000000"/>
                </a:solidFill>
                <a:effectLst/>
                <a:latin typeface="Courier New" panose="02070309020205020404" pitchFamily="49" charset="0"/>
                <a:cs typeface="Courier New" panose="02070309020205020404" pitchFamily="49" charset="0"/>
              </a:rPr>
              <a:t>&gt; </a:t>
            </a:r>
            <a:r>
              <a:rPr lang="en-US" sz="1200" dirty="0" err="1">
                <a:solidFill>
                  <a:srgbClr val="000000"/>
                </a:solidFill>
                <a:effectLst/>
                <a:latin typeface="Courier New" panose="02070309020205020404" pitchFamily="49" charset="0"/>
                <a:cs typeface="Courier New" panose="02070309020205020404" pitchFamily="49" charset="0"/>
              </a:rPr>
              <a:t>sh</a:t>
            </a:r>
            <a:r>
              <a:rPr lang="en-US" sz="1200" dirty="0">
                <a:solidFill>
                  <a:srgbClr val="000000"/>
                </a:solidFill>
                <a:effectLst/>
                <a:latin typeface="Courier New" panose="02070309020205020404" pitchFamily="49" charset="0"/>
                <a:cs typeface="Courier New" panose="02070309020205020404" pitchFamily="49" charset="0"/>
              </a:rPr>
              <a:t> </a:t>
            </a:r>
            <a:r>
              <a:rPr lang="en-US" sz="1200" dirty="0" err="1">
                <a:solidFill>
                  <a:srgbClr val="000000"/>
                </a:solidFill>
                <a:effectLst/>
                <a:latin typeface="Courier New" panose="02070309020205020404" pitchFamily="49" charset="0"/>
                <a:cs typeface="Courier New" panose="02070309020205020404" pitchFamily="49" charset="0"/>
              </a:rPr>
              <a:t>ip</a:t>
            </a:r>
            <a:r>
              <a:rPr lang="en-US" sz="1200" dirty="0">
                <a:solidFill>
                  <a:srgbClr val="000000"/>
                </a:solidFill>
                <a:effectLst/>
                <a:latin typeface="Courier New" panose="02070309020205020404" pitchFamily="49" charset="0"/>
                <a:cs typeface="Courier New" panose="02070309020205020404" pitchFamily="49" charset="0"/>
              </a:rPr>
              <a:t> </a:t>
            </a:r>
            <a:r>
              <a:rPr lang="en-US" sz="1200" dirty="0" err="1">
                <a:solidFill>
                  <a:srgbClr val="000000"/>
                </a:solidFill>
                <a:effectLst/>
                <a:latin typeface="Courier New" panose="02070309020205020404" pitchFamily="49" charset="0"/>
                <a:cs typeface="Courier New" panose="02070309020205020404" pitchFamily="49" charset="0"/>
              </a:rPr>
              <a:t>bg</a:t>
            </a:r>
            <a:r>
              <a:rPr lang="en-US" sz="1200" dirty="0">
                <a:solidFill>
                  <a:srgbClr val="000000"/>
                </a:solidFill>
                <a:effectLst/>
                <a:latin typeface="Courier New" panose="02070309020205020404" pitchFamily="49" charset="0"/>
                <a:cs typeface="Courier New" panose="02070309020205020404" pitchFamily="49" charset="0"/>
              </a:rPr>
              <a:t> sum</a:t>
            </a:r>
          </a:p>
          <a:p>
            <a:br>
              <a:rPr lang="en-US" sz="1200" dirty="0">
                <a:solidFill>
                  <a:srgbClr val="000000"/>
                </a:solidFill>
                <a:effectLst/>
                <a:latin typeface="Courier New" panose="02070309020205020404" pitchFamily="49" charset="0"/>
                <a:cs typeface="Courier New" panose="02070309020205020404" pitchFamily="49" charset="0"/>
              </a:rPr>
            </a:br>
            <a:r>
              <a:rPr lang="en-US" sz="1200" dirty="0">
                <a:solidFill>
                  <a:srgbClr val="000000"/>
                </a:solidFill>
                <a:effectLst/>
                <a:latin typeface="Courier New" panose="02070309020205020404" pitchFamily="49" charset="0"/>
                <a:cs typeface="Courier New" panose="02070309020205020404" pitchFamily="49" charset="0"/>
              </a:rPr>
              <a:t>IPv4 Unicast Summary (VRF default):</a:t>
            </a:r>
          </a:p>
          <a:p>
            <a:r>
              <a:rPr lang="en-US" sz="1200" dirty="0">
                <a:solidFill>
                  <a:srgbClr val="000000"/>
                </a:solidFill>
                <a:effectLst/>
                <a:latin typeface="Courier New" panose="02070309020205020404" pitchFamily="49" charset="0"/>
                <a:cs typeface="Courier New" panose="02070309020205020404" pitchFamily="49" charset="0"/>
              </a:rPr>
              <a:t>BGP router identifier 195.66.225.222, local AS number 6447 </a:t>
            </a:r>
            <a:r>
              <a:rPr lang="en-US" sz="1200" dirty="0" err="1">
                <a:solidFill>
                  <a:srgbClr val="000000"/>
                </a:solidFill>
                <a:effectLst/>
                <a:latin typeface="Courier New" panose="02070309020205020404" pitchFamily="49" charset="0"/>
                <a:cs typeface="Courier New" panose="02070309020205020404" pitchFamily="49" charset="0"/>
              </a:rPr>
              <a:t>vrf</a:t>
            </a:r>
            <a:r>
              <a:rPr lang="en-US" sz="1200" dirty="0">
                <a:solidFill>
                  <a:srgbClr val="000000"/>
                </a:solidFill>
                <a:effectLst/>
                <a:latin typeface="Courier New" panose="02070309020205020404" pitchFamily="49" charset="0"/>
                <a:cs typeface="Courier New" panose="02070309020205020404" pitchFamily="49" charset="0"/>
              </a:rPr>
              <a:t>-id 0</a:t>
            </a:r>
          </a:p>
          <a:p>
            <a:r>
              <a:rPr lang="en-US" sz="1200" dirty="0">
                <a:solidFill>
                  <a:srgbClr val="000000"/>
                </a:solidFill>
                <a:effectLst/>
                <a:latin typeface="Courier New" panose="02070309020205020404" pitchFamily="49" charset="0"/>
                <a:cs typeface="Courier New" panose="02070309020205020404" pitchFamily="49" charset="0"/>
              </a:rPr>
              <a:t>BGP table version 45222680</a:t>
            </a:r>
          </a:p>
          <a:p>
            <a:r>
              <a:rPr lang="en-US" sz="1200" dirty="0">
                <a:solidFill>
                  <a:srgbClr val="000000"/>
                </a:solidFill>
                <a:effectLst/>
                <a:latin typeface="Courier New" panose="02070309020205020404" pitchFamily="49" charset="0"/>
                <a:cs typeface="Courier New" panose="02070309020205020404" pitchFamily="49" charset="0"/>
              </a:rPr>
              <a:t>RIB entries 1824471, using 334 MiB of memory</a:t>
            </a:r>
          </a:p>
          <a:p>
            <a:r>
              <a:rPr lang="en-US" b="1" dirty="0">
                <a:solidFill>
                  <a:srgbClr val="000000"/>
                </a:solidFill>
                <a:effectLst/>
                <a:latin typeface="Courier New" panose="02070309020205020404" pitchFamily="49" charset="0"/>
                <a:cs typeface="Courier New" panose="02070309020205020404" pitchFamily="49" charset="0"/>
              </a:rPr>
              <a:t>Peers 76</a:t>
            </a:r>
            <a:r>
              <a:rPr lang="en-US" sz="1200" dirty="0">
                <a:solidFill>
                  <a:srgbClr val="000000"/>
                </a:solidFill>
                <a:effectLst/>
                <a:latin typeface="Courier New" panose="02070309020205020404" pitchFamily="49" charset="0"/>
                <a:cs typeface="Courier New" panose="02070309020205020404" pitchFamily="49" charset="0"/>
              </a:rPr>
              <a:t>, using 54 MiB of memory</a:t>
            </a:r>
          </a:p>
        </p:txBody>
      </p:sp>
      <p:sp>
        <p:nvSpPr>
          <p:cNvPr id="2" name="TextBox 1">
            <a:extLst>
              <a:ext uri="{FF2B5EF4-FFF2-40B4-BE49-F238E27FC236}">
                <a16:creationId xmlns:a16="http://schemas.microsoft.com/office/drawing/2014/main" id="{1BA44BD2-E577-3BDE-5EA5-479D7BDBB28B}"/>
              </a:ext>
            </a:extLst>
          </p:cNvPr>
          <p:cNvSpPr txBox="1"/>
          <p:nvPr/>
        </p:nvSpPr>
        <p:spPr>
          <a:xfrm>
            <a:off x="7006856" y="1012847"/>
            <a:ext cx="1956522" cy="3108543"/>
          </a:xfrm>
          <a:prstGeom prst="rect">
            <a:avLst/>
          </a:prstGeom>
          <a:noFill/>
        </p:spPr>
        <p:txBody>
          <a:bodyPr wrap="square" rtlCol="0">
            <a:spAutoFit/>
          </a:bodyPr>
          <a:lstStyle/>
          <a:p>
            <a:r>
              <a:rPr lang="en-US" dirty="0"/>
              <a:t>Two busiest collectors cannot endure more peers</a:t>
            </a:r>
          </a:p>
          <a:p>
            <a:endParaRPr lang="en-US" dirty="0"/>
          </a:p>
          <a:p>
            <a:r>
              <a:rPr lang="en-US" dirty="0"/>
              <a:t>Require additional collectors to expand in these locations</a:t>
            </a:r>
          </a:p>
          <a:p>
            <a:endParaRPr lang="en-US" dirty="0"/>
          </a:p>
          <a:p>
            <a:r>
              <a:rPr lang="en-US" dirty="0"/>
              <a:t>Would also like to expand into strategic EU locations:</a:t>
            </a:r>
          </a:p>
          <a:p>
            <a:endParaRPr lang="en-US" dirty="0"/>
          </a:p>
          <a:p>
            <a:r>
              <a:rPr lang="en-US" dirty="0"/>
              <a:t>Marseille anyone? :)</a:t>
            </a:r>
          </a:p>
          <a:p>
            <a:endParaRPr lang="en-US" dirty="0"/>
          </a:p>
        </p:txBody>
      </p:sp>
    </p:spTree>
    <p:extLst>
      <p:ext uri="{BB962C8B-B14F-4D97-AF65-F5344CB8AC3E}">
        <p14:creationId xmlns:p14="http://schemas.microsoft.com/office/powerpoint/2010/main" val="1355095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g22de6155fc6_0_144"/>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a:t>Use Cases</a:t>
            </a:r>
            <a:endParaRPr/>
          </a:p>
        </p:txBody>
      </p:sp>
      <p:sp>
        <p:nvSpPr>
          <p:cNvPr id="482" name="Google Shape;482;g22de6155fc6_0_144"/>
          <p:cNvSpPr txBox="1">
            <a:spLocks noGrp="1"/>
          </p:cNvSpPr>
          <p:nvPr>
            <p:ph type="body" idx="1"/>
          </p:nvPr>
        </p:nvSpPr>
        <p:spPr>
          <a:xfrm>
            <a:off x="533400" y="1428750"/>
            <a:ext cx="7543800" cy="2800500"/>
          </a:xfrm>
          <a:prstGeom prst="rect">
            <a:avLst/>
          </a:prstGeom>
          <a:noFill/>
          <a:ln>
            <a:noFill/>
          </a:ln>
        </p:spPr>
        <p:txBody>
          <a:bodyPr spcFirstLastPara="1" wrap="square" lIns="91425" tIns="45700" rIns="91425" bIns="45700" anchor="t" anchorCtr="0">
            <a:normAutofit lnSpcReduction="10000"/>
          </a:bodyPr>
          <a:lstStyle/>
          <a:p>
            <a:pPr marL="457200" lvl="0" indent="-329079" algn="l" rtl="0">
              <a:lnSpc>
                <a:spcPct val="150000"/>
              </a:lnSpc>
              <a:spcBef>
                <a:spcPts val="0"/>
              </a:spcBef>
              <a:spcAft>
                <a:spcPts val="0"/>
              </a:spcAft>
              <a:buSzPts val="1582"/>
              <a:buChar char="●"/>
            </a:pPr>
            <a:r>
              <a:rPr lang="en-US" sz="1582" dirty="0"/>
              <a:t>BGP is the backbone of the Global Routing Infrastructure.</a:t>
            </a:r>
            <a:endParaRPr sz="1582" dirty="0"/>
          </a:p>
          <a:p>
            <a:pPr marL="457200" lvl="0" indent="-329079" algn="l" rtl="0">
              <a:lnSpc>
                <a:spcPct val="150000"/>
              </a:lnSpc>
              <a:spcBef>
                <a:spcPts val="0"/>
              </a:spcBef>
              <a:spcAft>
                <a:spcPts val="0"/>
              </a:spcAft>
              <a:buSzPts val="1582"/>
              <a:buChar char="●"/>
            </a:pPr>
            <a:r>
              <a:rPr lang="en-US" sz="1582" dirty="0"/>
              <a:t>To ensure its stability, it needs to be constantly monitored.</a:t>
            </a:r>
            <a:endParaRPr sz="1582" dirty="0"/>
          </a:p>
          <a:p>
            <a:pPr marL="457200" lvl="0" indent="-329079" algn="l" rtl="0">
              <a:lnSpc>
                <a:spcPct val="150000"/>
              </a:lnSpc>
              <a:spcBef>
                <a:spcPts val="0"/>
              </a:spcBef>
              <a:spcAft>
                <a:spcPts val="0"/>
              </a:spcAft>
              <a:buSzPts val="1582"/>
              <a:buChar char="●"/>
            </a:pPr>
            <a:r>
              <a:rPr lang="en-US" sz="1582" dirty="0" err="1"/>
              <a:t>RouteViews</a:t>
            </a:r>
            <a:r>
              <a:rPr lang="en-US" sz="1582" dirty="0"/>
              <a:t> provides:</a:t>
            </a:r>
            <a:endParaRPr sz="1582" dirty="0"/>
          </a:p>
          <a:p>
            <a:pPr marL="914400" lvl="1" indent="-329079" algn="l" rtl="0">
              <a:lnSpc>
                <a:spcPct val="150000"/>
              </a:lnSpc>
              <a:spcBef>
                <a:spcPts val="0"/>
              </a:spcBef>
              <a:spcAft>
                <a:spcPts val="0"/>
              </a:spcAft>
              <a:buSzPts val="1582"/>
              <a:buChar char="○"/>
            </a:pPr>
            <a:r>
              <a:rPr lang="en-US" sz="1582" dirty="0"/>
              <a:t>Command-Line/ Looking Glass</a:t>
            </a:r>
            <a:endParaRPr sz="1582" dirty="0"/>
          </a:p>
          <a:p>
            <a:pPr marL="914400" lvl="1" indent="-329079" algn="l" rtl="0">
              <a:lnSpc>
                <a:spcPct val="150000"/>
              </a:lnSpc>
              <a:spcBef>
                <a:spcPts val="0"/>
              </a:spcBef>
              <a:spcAft>
                <a:spcPts val="0"/>
              </a:spcAft>
              <a:buSzPts val="1582"/>
              <a:buChar char="○"/>
            </a:pPr>
            <a:r>
              <a:rPr lang="en-US" sz="1582" dirty="0"/>
              <a:t>Prefix Visibility, Verify Convergence, Path Stability</a:t>
            </a:r>
            <a:endParaRPr sz="1582" dirty="0"/>
          </a:p>
          <a:p>
            <a:pPr marL="914400" lvl="1" indent="-329079" algn="l" rtl="0">
              <a:lnSpc>
                <a:spcPct val="150000"/>
              </a:lnSpc>
              <a:spcBef>
                <a:spcPts val="0"/>
              </a:spcBef>
              <a:spcAft>
                <a:spcPts val="0"/>
              </a:spcAft>
              <a:buSzPts val="1582"/>
              <a:buChar char="○"/>
            </a:pPr>
            <a:r>
              <a:rPr lang="en-US" sz="1582" dirty="0"/>
              <a:t>Comparing Local/Regional/Global Views</a:t>
            </a:r>
            <a:endParaRPr sz="1582" dirty="0"/>
          </a:p>
          <a:p>
            <a:pPr marL="914400" lvl="1" indent="-329079" algn="l" rtl="0">
              <a:lnSpc>
                <a:spcPct val="150000"/>
              </a:lnSpc>
              <a:spcBef>
                <a:spcPts val="0"/>
              </a:spcBef>
              <a:spcAft>
                <a:spcPts val="0"/>
              </a:spcAft>
              <a:buSzPts val="1582"/>
              <a:buChar char="○"/>
            </a:pPr>
            <a:r>
              <a:rPr lang="en-US" sz="1582" dirty="0"/>
              <a:t>Troubleshooting Reachability</a:t>
            </a:r>
            <a:endParaRPr sz="1582" dirty="0"/>
          </a:p>
          <a:p>
            <a:pPr marL="914400" lvl="1" indent="-317500" algn="l" rtl="0">
              <a:lnSpc>
                <a:spcPct val="150000"/>
              </a:lnSpc>
              <a:spcBef>
                <a:spcPts val="0"/>
              </a:spcBef>
              <a:spcAft>
                <a:spcPts val="0"/>
              </a:spcAft>
              <a:buSzPts val="1400"/>
              <a:buChar char="○"/>
            </a:pPr>
            <a:r>
              <a:rPr lang="en-US" sz="1582" dirty="0"/>
              <a:t>Access to historical BGP data, i.e. “When did this happen??</a:t>
            </a:r>
            <a:r>
              <a:rPr lang="en-US" sz="1400" dirty="0"/>
              <a:t>”</a:t>
            </a:r>
            <a:endParaRPr sz="1400" dirty="0"/>
          </a:p>
          <a:p>
            <a:pPr marL="914400" lvl="0" indent="0" algn="l" rtl="0">
              <a:lnSpc>
                <a:spcPct val="110000"/>
              </a:lnSpc>
              <a:spcBef>
                <a:spcPts val="0"/>
              </a:spcBef>
              <a:spcAft>
                <a:spcPts val="0"/>
              </a:spcAft>
              <a:buSzPts val="1100"/>
              <a:buNone/>
            </a:pPr>
            <a:endParaRPr dirty="0"/>
          </a:p>
        </p:txBody>
      </p:sp>
      <p:sp>
        <p:nvSpPr>
          <p:cNvPr id="483" name="Google Shape;483;g22de6155fc6_0_144"/>
          <p:cNvSpPr txBox="1">
            <a:spLocks noGrp="1"/>
          </p:cNvSpPr>
          <p:nvPr>
            <p:ph type="body" idx="2"/>
          </p:nvPr>
        </p:nvSpPr>
        <p:spPr>
          <a:xfrm>
            <a:off x="533400" y="1047750"/>
            <a:ext cx="75438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b="1" dirty="0"/>
              <a:t>Operations</a:t>
            </a:r>
            <a:endParaRPr b="1" dirty="0"/>
          </a:p>
        </p:txBody>
      </p:sp>
      <p:sp>
        <p:nvSpPr>
          <p:cNvPr id="484" name="Google Shape;484;g22de6155fc6_0_144"/>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1400" dirty="0" err="1"/>
              <a:t>RouteViews</a:t>
            </a:r>
            <a:endParaRPr sz="1400" dirty="0"/>
          </a:p>
        </p:txBody>
      </p:sp>
      <p:pic>
        <p:nvPicPr>
          <p:cNvPr id="485" name="Google Shape;485;g22de6155fc6_0_144"/>
          <p:cNvPicPr preferRelativeResize="0"/>
          <p:nvPr/>
        </p:nvPicPr>
        <p:blipFill rotWithShape="1">
          <a:blip r:embed="rId3">
            <a:alphaModFix/>
          </a:blip>
          <a:srcRect/>
          <a:stretch/>
        </p:blipFill>
        <p:spPr>
          <a:xfrm>
            <a:off x="8211238" y="4781550"/>
            <a:ext cx="646326" cy="310011"/>
          </a:xfrm>
          <a:prstGeom prst="rect">
            <a:avLst/>
          </a:prstGeom>
          <a:noFill/>
          <a:ln>
            <a:noFill/>
          </a:ln>
        </p:spPr>
      </p:pic>
      <p:pic>
        <p:nvPicPr>
          <p:cNvPr id="486" name="Google Shape;486;g22de6155fc6_0_144" descr="UO-Logo-presos.png"/>
          <p:cNvPicPr preferRelativeResize="0"/>
          <p:nvPr/>
        </p:nvPicPr>
        <p:blipFill rotWithShape="1">
          <a:blip r:embed="rId4">
            <a:alphaModFix/>
          </a:blip>
          <a:srcRect/>
          <a:stretch/>
        </p:blipFill>
        <p:spPr>
          <a:xfrm>
            <a:off x="5767487" y="4786982"/>
            <a:ext cx="1611355" cy="2862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g22de6155fc6_0_123"/>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a:t>Use Cases</a:t>
            </a:r>
            <a:endParaRPr/>
          </a:p>
        </p:txBody>
      </p:sp>
      <p:sp>
        <p:nvSpPr>
          <p:cNvPr id="493" name="Google Shape;493;g22de6155fc6_0_123"/>
          <p:cNvSpPr txBox="1">
            <a:spLocks noGrp="1"/>
          </p:cNvSpPr>
          <p:nvPr>
            <p:ph type="body" idx="1"/>
          </p:nvPr>
        </p:nvSpPr>
        <p:spPr>
          <a:xfrm>
            <a:off x="533400" y="1428750"/>
            <a:ext cx="8305200" cy="1380900"/>
          </a:xfrm>
          <a:prstGeom prst="rect">
            <a:avLst/>
          </a:prstGeom>
          <a:noFill/>
          <a:ln>
            <a:noFill/>
          </a:ln>
        </p:spPr>
        <p:txBody>
          <a:bodyPr spcFirstLastPara="1" wrap="square" lIns="91425" tIns="45700" rIns="91425" bIns="45700" anchor="t" anchorCtr="0">
            <a:normAutofit fontScale="25000" lnSpcReduction="20000"/>
          </a:bodyPr>
          <a:lstStyle/>
          <a:p>
            <a:pPr marL="457200" lvl="0" indent="-333923" algn="l" rtl="0">
              <a:lnSpc>
                <a:spcPct val="115000"/>
              </a:lnSpc>
              <a:spcBef>
                <a:spcPts val="500"/>
              </a:spcBef>
              <a:spcAft>
                <a:spcPts val="0"/>
              </a:spcAft>
              <a:buClr>
                <a:schemeClr val="dk1"/>
              </a:buClr>
              <a:buSzPct val="100000"/>
              <a:buChar char="●"/>
            </a:pPr>
            <a:r>
              <a:rPr lang="en-US" sz="6631" dirty="0">
                <a:solidFill>
                  <a:schemeClr val="dk1"/>
                </a:solidFill>
                <a:latin typeface="Courier New" panose="02070309020205020404" pitchFamily="49" charset="0"/>
                <a:cs typeface="Courier New" panose="02070309020205020404" pitchFamily="49" charset="0"/>
              </a:rPr>
              <a:t>telnet://route-views*.</a:t>
            </a:r>
            <a:r>
              <a:rPr lang="en-US" sz="6631" dirty="0" err="1">
                <a:solidFill>
                  <a:schemeClr val="dk1"/>
                </a:solidFill>
                <a:latin typeface="Courier New" panose="02070309020205020404" pitchFamily="49" charset="0"/>
                <a:cs typeface="Courier New" panose="02070309020205020404" pitchFamily="49" charset="0"/>
              </a:rPr>
              <a:t>routeviews.org</a:t>
            </a:r>
            <a:endParaRPr sz="6631" dirty="0">
              <a:solidFill>
                <a:schemeClr val="dk1"/>
              </a:solidFill>
              <a:latin typeface="Courier New" panose="02070309020205020404" pitchFamily="49" charset="0"/>
              <a:cs typeface="Courier New" panose="02070309020205020404" pitchFamily="49" charset="0"/>
            </a:endParaRPr>
          </a:p>
          <a:p>
            <a:pPr marL="457200" lvl="0" indent="-333923" algn="l" rtl="0">
              <a:lnSpc>
                <a:spcPct val="115000"/>
              </a:lnSpc>
              <a:spcBef>
                <a:spcPts val="0"/>
              </a:spcBef>
              <a:spcAft>
                <a:spcPts val="0"/>
              </a:spcAft>
              <a:buClr>
                <a:schemeClr val="dk1"/>
              </a:buClr>
              <a:buSzPct val="100000"/>
              <a:buChar char="●"/>
            </a:pPr>
            <a:r>
              <a:rPr lang="en-US" sz="6400" dirty="0">
                <a:solidFill>
                  <a:schemeClr val="dk1"/>
                </a:solidFill>
              </a:rPr>
              <a:t>No username necessary.</a:t>
            </a:r>
            <a:endParaRPr sz="6400" dirty="0">
              <a:solidFill>
                <a:schemeClr val="dk1"/>
              </a:solidFill>
            </a:endParaRPr>
          </a:p>
          <a:p>
            <a:pPr marL="457200" lvl="0" indent="-333923" algn="l" rtl="0">
              <a:lnSpc>
                <a:spcPct val="115000"/>
              </a:lnSpc>
              <a:spcBef>
                <a:spcPts val="0"/>
              </a:spcBef>
              <a:spcAft>
                <a:spcPts val="0"/>
              </a:spcAft>
              <a:buClr>
                <a:schemeClr val="dk1"/>
              </a:buClr>
              <a:buSzPct val="100000"/>
              <a:buChar char="●"/>
            </a:pPr>
            <a:r>
              <a:rPr lang="en-US" sz="6400" dirty="0">
                <a:solidFill>
                  <a:schemeClr val="dk1"/>
                </a:solidFill>
              </a:rPr>
              <a:t>Users are able to run show commands, e.g.</a:t>
            </a:r>
            <a:r>
              <a:rPr lang="en-US" sz="6631" dirty="0">
                <a:solidFill>
                  <a:schemeClr val="dk1"/>
                </a:solidFill>
              </a:rPr>
              <a:t> </a:t>
            </a:r>
            <a:r>
              <a:rPr lang="en-US" sz="6631" dirty="0">
                <a:solidFill>
                  <a:schemeClr val="dk1"/>
                </a:solidFill>
                <a:latin typeface="Courier New" panose="02070309020205020404" pitchFamily="49" charset="0"/>
                <a:cs typeface="Courier New" panose="02070309020205020404" pitchFamily="49" charset="0"/>
              </a:rPr>
              <a:t>show </a:t>
            </a:r>
            <a:r>
              <a:rPr lang="en-US" sz="6631" dirty="0" err="1">
                <a:solidFill>
                  <a:schemeClr val="dk1"/>
                </a:solidFill>
                <a:latin typeface="Courier New" panose="02070309020205020404" pitchFamily="49" charset="0"/>
                <a:cs typeface="Courier New" panose="02070309020205020404" pitchFamily="49" charset="0"/>
              </a:rPr>
              <a:t>ip</a:t>
            </a:r>
            <a:r>
              <a:rPr lang="en-US" sz="6631" dirty="0">
                <a:solidFill>
                  <a:schemeClr val="dk1"/>
                </a:solidFill>
                <a:latin typeface="Courier New" panose="02070309020205020404" pitchFamily="49" charset="0"/>
                <a:cs typeface="Courier New" panose="02070309020205020404" pitchFamily="49" charset="0"/>
              </a:rPr>
              <a:t> </a:t>
            </a:r>
            <a:r>
              <a:rPr lang="en-US" sz="6631" dirty="0" err="1">
                <a:solidFill>
                  <a:schemeClr val="dk1"/>
                </a:solidFill>
                <a:latin typeface="Courier New" panose="02070309020205020404" pitchFamily="49" charset="0"/>
                <a:cs typeface="Courier New" panose="02070309020205020404" pitchFamily="49" charset="0"/>
              </a:rPr>
              <a:t>bgp</a:t>
            </a:r>
            <a:r>
              <a:rPr lang="en-US" sz="6631" dirty="0">
                <a:solidFill>
                  <a:schemeClr val="dk1"/>
                </a:solidFill>
                <a:latin typeface="Courier New" panose="02070309020205020404" pitchFamily="49" charset="0"/>
                <a:cs typeface="Courier New" panose="02070309020205020404" pitchFamily="49" charset="0"/>
              </a:rPr>
              <a:t> </a:t>
            </a:r>
            <a:r>
              <a:rPr lang="en-US" sz="6631" dirty="0" err="1">
                <a:solidFill>
                  <a:schemeClr val="dk1"/>
                </a:solidFill>
                <a:latin typeface="Courier New" panose="02070309020205020404" pitchFamily="49" charset="0"/>
                <a:cs typeface="Courier New" panose="02070309020205020404" pitchFamily="49" charset="0"/>
              </a:rPr>
              <a:t>x.x.x.x</a:t>
            </a:r>
            <a:r>
              <a:rPr lang="en-US" sz="6631" dirty="0">
                <a:solidFill>
                  <a:schemeClr val="dk1"/>
                </a:solidFill>
                <a:latin typeface="Courier New" panose="02070309020205020404" pitchFamily="49" charset="0"/>
                <a:cs typeface="Courier New" panose="02070309020205020404" pitchFamily="49" charset="0"/>
              </a:rPr>
              <a:t>/</a:t>
            </a:r>
            <a:endParaRPr sz="6631" dirty="0">
              <a:solidFill>
                <a:schemeClr val="dk1"/>
              </a:solidFill>
              <a:latin typeface="Courier New" panose="02070309020205020404" pitchFamily="49" charset="0"/>
              <a:cs typeface="Courier New" panose="02070309020205020404" pitchFamily="49" charset="0"/>
            </a:endParaRPr>
          </a:p>
          <a:p>
            <a:pPr marL="457200" lvl="0" indent="-333923" algn="l" rtl="0">
              <a:lnSpc>
                <a:spcPct val="115000"/>
              </a:lnSpc>
              <a:spcBef>
                <a:spcPts val="0"/>
              </a:spcBef>
              <a:spcAft>
                <a:spcPts val="0"/>
              </a:spcAft>
              <a:buClr>
                <a:schemeClr val="dk1"/>
              </a:buClr>
              <a:buSzPct val="100000"/>
              <a:buChar char="●"/>
            </a:pPr>
            <a:r>
              <a:rPr lang="en-US" sz="6400" dirty="0">
                <a:solidFill>
                  <a:schemeClr val="dk1"/>
                </a:solidFill>
              </a:rPr>
              <a:t>Telnet access is rate-limited to prevent automation overuse</a:t>
            </a:r>
            <a:endParaRPr sz="6400" dirty="0">
              <a:solidFill>
                <a:schemeClr val="dk1"/>
              </a:solidFill>
            </a:endParaRPr>
          </a:p>
          <a:p>
            <a:pPr marL="457200" lvl="0" indent="-330200" algn="l" rtl="0">
              <a:lnSpc>
                <a:spcPct val="115000"/>
              </a:lnSpc>
              <a:spcBef>
                <a:spcPts val="0"/>
              </a:spcBef>
              <a:spcAft>
                <a:spcPts val="0"/>
              </a:spcAft>
              <a:buClr>
                <a:schemeClr val="dk1"/>
              </a:buClr>
              <a:buSzPct val="100000"/>
              <a:buChar char="●"/>
            </a:pPr>
            <a:r>
              <a:rPr lang="en-US" sz="6400" dirty="0">
                <a:solidFill>
                  <a:schemeClr val="dk1"/>
                </a:solidFill>
              </a:rPr>
              <a:t>PLEASE don’t script. There is an API for that (</a:t>
            </a:r>
            <a:r>
              <a:rPr lang="en-US" sz="6400" dirty="0">
                <a:solidFill>
                  <a:schemeClr val="dk1"/>
                </a:solidFill>
                <a:hlinkClick r:id="rId3"/>
              </a:rPr>
              <a:t>http://api.routeviews.org</a:t>
            </a:r>
            <a:r>
              <a:rPr lang="en-US" sz="6400" dirty="0">
                <a:solidFill>
                  <a:schemeClr val="dk1"/>
                </a:solidFill>
              </a:rPr>
              <a:t>).</a:t>
            </a:r>
            <a:endParaRPr sz="6400" dirty="0">
              <a:solidFill>
                <a:schemeClr val="dk1"/>
              </a:solidFill>
            </a:endParaRPr>
          </a:p>
          <a:p>
            <a:pPr marL="0" lvl="0" indent="0" algn="l" rtl="0">
              <a:lnSpc>
                <a:spcPct val="90000"/>
              </a:lnSpc>
              <a:spcBef>
                <a:spcPts val="1000"/>
              </a:spcBef>
              <a:spcAft>
                <a:spcPts val="0"/>
              </a:spcAft>
              <a:buSzPct val="231578"/>
              <a:buNone/>
            </a:pPr>
            <a:endParaRPr sz="6400" dirty="0">
              <a:solidFill>
                <a:schemeClr val="dk1"/>
              </a:solidFill>
            </a:endParaRPr>
          </a:p>
          <a:p>
            <a:pPr marL="0" lvl="0" indent="0" algn="l" rtl="0">
              <a:lnSpc>
                <a:spcPct val="90000"/>
              </a:lnSpc>
              <a:spcBef>
                <a:spcPts val="500"/>
              </a:spcBef>
              <a:spcAft>
                <a:spcPts val="0"/>
              </a:spcAft>
              <a:buSzPct val="146666"/>
              <a:buNone/>
            </a:pPr>
            <a:endParaRPr sz="6400" dirty="0">
              <a:solidFill>
                <a:srgbClr val="595959"/>
              </a:solidFill>
            </a:endParaRPr>
          </a:p>
          <a:p>
            <a:pPr marL="685800" lvl="1" indent="-50800" algn="l" rtl="0">
              <a:lnSpc>
                <a:spcPct val="90000"/>
              </a:lnSpc>
              <a:spcBef>
                <a:spcPts val="500"/>
              </a:spcBef>
              <a:spcAft>
                <a:spcPts val="0"/>
              </a:spcAft>
              <a:buSzPct val="240000"/>
              <a:buNone/>
            </a:pPr>
            <a:endParaRPr sz="3000" dirty="0">
              <a:solidFill>
                <a:srgbClr val="595959"/>
              </a:solidFill>
            </a:endParaRPr>
          </a:p>
          <a:p>
            <a:pPr marL="0" lvl="0" indent="0" algn="l" rtl="0">
              <a:lnSpc>
                <a:spcPct val="110000"/>
              </a:lnSpc>
              <a:spcBef>
                <a:spcPts val="1600"/>
              </a:spcBef>
              <a:spcAft>
                <a:spcPts val="0"/>
              </a:spcAft>
              <a:buSzPct val="146666"/>
              <a:buNone/>
            </a:pPr>
            <a:endParaRPr sz="3000" dirty="0"/>
          </a:p>
        </p:txBody>
      </p:sp>
      <p:sp>
        <p:nvSpPr>
          <p:cNvPr id="494" name="Google Shape;494;g22de6155fc6_0_123"/>
          <p:cNvSpPr txBox="1">
            <a:spLocks noGrp="1"/>
          </p:cNvSpPr>
          <p:nvPr>
            <p:ph type="body" idx="2"/>
          </p:nvPr>
        </p:nvSpPr>
        <p:spPr>
          <a:xfrm>
            <a:off x="533400" y="1047750"/>
            <a:ext cx="50607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600"/>
              <a:buNone/>
            </a:pPr>
            <a:r>
              <a:rPr lang="en-US" b="1" dirty="0">
                <a:solidFill>
                  <a:schemeClr val="bg1"/>
                </a:solidFill>
                <a:ea typeface="Verdana" panose="020B0604030504040204" pitchFamily="34" charset="0"/>
                <a:cs typeface="Verdana" panose="020B0604030504040204" pitchFamily="34" charset="0"/>
                <a:sym typeface="Arial"/>
              </a:rPr>
              <a:t>Accessing a Collector</a:t>
            </a:r>
            <a:endParaRPr b="1" dirty="0">
              <a:solidFill>
                <a:schemeClr val="bg1"/>
              </a:solidFill>
              <a:ea typeface="Verdana" panose="020B0604030504040204" pitchFamily="34" charset="0"/>
              <a:cs typeface="Verdana" panose="020B0604030504040204" pitchFamily="34" charset="0"/>
              <a:sym typeface="Arial"/>
            </a:endParaRPr>
          </a:p>
        </p:txBody>
      </p:sp>
      <p:sp>
        <p:nvSpPr>
          <p:cNvPr id="495" name="Google Shape;495;g22de6155fc6_0_123"/>
          <p:cNvSpPr txBox="1">
            <a:spLocks noGrp="1"/>
          </p:cNvSpPr>
          <p:nvPr>
            <p:ph type="body" idx="2"/>
          </p:nvPr>
        </p:nvSpPr>
        <p:spPr>
          <a:xfrm>
            <a:off x="533400" y="2809800"/>
            <a:ext cx="50607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600"/>
              <a:buNone/>
            </a:pPr>
            <a:r>
              <a:rPr lang="en-US" b="1" dirty="0">
                <a:solidFill>
                  <a:schemeClr val="bg1"/>
                </a:solidFill>
                <a:ea typeface="Verdana" panose="020B0604030504040204" pitchFamily="34" charset="0"/>
                <a:cs typeface="Verdana" panose="020B0604030504040204" pitchFamily="34" charset="0"/>
                <a:sym typeface="Arial"/>
              </a:rPr>
              <a:t>Gotchas</a:t>
            </a:r>
            <a:endParaRPr b="1" dirty="0">
              <a:solidFill>
                <a:schemeClr val="bg1"/>
              </a:solidFill>
              <a:ea typeface="Verdana" panose="020B0604030504040204" pitchFamily="34" charset="0"/>
              <a:cs typeface="Verdana" panose="020B0604030504040204" pitchFamily="34" charset="0"/>
              <a:sym typeface="Arial"/>
            </a:endParaRPr>
          </a:p>
        </p:txBody>
      </p:sp>
      <p:sp>
        <p:nvSpPr>
          <p:cNvPr id="496" name="Google Shape;496;g22de6155fc6_0_123"/>
          <p:cNvSpPr txBox="1"/>
          <p:nvPr/>
        </p:nvSpPr>
        <p:spPr>
          <a:xfrm>
            <a:off x="621550" y="3095550"/>
            <a:ext cx="7342500" cy="1578351"/>
          </a:xfrm>
          <a:prstGeom prst="rect">
            <a:avLst/>
          </a:prstGeom>
          <a:noFill/>
          <a:ln>
            <a:noFill/>
          </a:ln>
        </p:spPr>
        <p:txBody>
          <a:bodyPr spcFirstLastPara="1" wrap="square" lIns="91425" tIns="91425" rIns="91425" bIns="91425" anchor="t" anchorCtr="0">
            <a:spAutoFit/>
          </a:bodyPr>
          <a:lstStyle/>
          <a:p>
            <a:pPr marL="457200" marR="0" lvl="0" indent="-330200" algn="l" rtl="0">
              <a:lnSpc>
                <a:spcPct val="90000"/>
              </a:lnSpc>
              <a:spcBef>
                <a:spcPts val="500"/>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Why not SSH?! </a:t>
            </a:r>
            <a:endParaRPr sz="1600" b="0" i="0" u="none" strike="noStrike" cap="none" dirty="0">
              <a:solidFill>
                <a:schemeClr val="dk1"/>
              </a:solidFill>
              <a:latin typeface="Arial"/>
              <a:ea typeface="Arial"/>
              <a:cs typeface="Arial"/>
              <a:sym typeface="Arial"/>
            </a:endParaRPr>
          </a:p>
          <a:p>
            <a:pPr marL="914400" marR="0" lvl="1" indent="-330200" algn="l" rtl="0">
              <a:lnSpc>
                <a:spcPct val="90000"/>
              </a:lnSpc>
              <a:spcBef>
                <a:spcPts val="0"/>
              </a:spcBef>
              <a:spcAft>
                <a:spcPts val="0"/>
              </a:spcAft>
              <a:buClr>
                <a:schemeClr val="dk1"/>
              </a:buClr>
              <a:buSzPts val="1600"/>
              <a:buFont typeface="Arial"/>
              <a:buChar char="○"/>
            </a:pPr>
            <a:r>
              <a:rPr lang="en-US" sz="1600" b="0" i="0" u="none" strike="noStrike" cap="none" dirty="0" err="1">
                <a:solidFill>
                  <a:schemeClr val="dk1"/>
                </a:solidFill>
                <a:latin typeface="Arial"/>
                <a:ea typeface="Arial"/>
                <a:cs typeface="Arial"/>
                <a:sym typeface="Arial"/>
              </a:rPr>
              <a:t>RouteViews</a:t>
            </a:r>
            <a:r>
              <a:rPr lang="en-US" sz="1600" b="0" i="0" u="none" strike="noStrike" cap="none" dirty="0">
                <a:solidFill>
                  <a:schemeClr val="dk1"/>
                </a:solidFill>
                <a:latin typeface="Arial"/>
                <a:ea typeface="Arial"/>
                <a:cs typeface="Arial"/>
                <a:sym typeface="Arial"/>
              </a:rPr>
              <a:t> data are publicly available.  We’ve got nothing to hide.</a:t>
            </a:r>
            <a:endParaRPr sz="1600" b="0" i="0" u="none" strike="noStrike" cap="none" dirty="0">
              <a:solidFill>
                <a:schemeClr val="dk1"/>
              </a:solidFill>
              <a:latin typeface="Arial"/>
              <a:ea typeface="Arial"/>
              <a:cs typeface="Arial"/>
              <a:sym typeface="Arial"/>
            </a:endParaRPr>
          </a:p>
          <a:p>
            <a:pPr marL="457200" marR="0" lvl="0" indent="-330200" algn="l" rtl="0">
              <a:lnSpc>
                <a:spcPct val="9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Courier New" panose="02070309020205020404" pitchFamily="49" charset="0"/>
                <a:cs typeface="Courier New" panose="02070309020205020404" pitchFamily="49" charset="0"/>
                <a:sym typeface="Arial"/>
              </a:rPr>
              <a:t>show </a:t>
            </a:r>
            <a:r>
              <a:rPr lang="en-US" sz="1600" b="0" i="0" u="none" strike="noStrike" cap="none" dirty="0" err="1">
                <a:solidFill>
                  <a:schemeClr val="dk1"/>
                </a:solidFill>
                <a:latin typeface="Courier New" panose="02070309020205020404" pitchFamily="49" charset="0"/>
                <a:cs typeface="Courier New" panose="02070309020205020404" pitchFamily="49" charset="0"/>
                <a:sym typeface="Arial"/>
              </a:rPr>
              <a:t>ip</a:t>
            </a:r>
            <a:r>
              <a:rPr lang="en-US" sz="1600" b="0" i="0" u="none" strike="noStrike" cap="none" dirty="0">
                <a:solidFill>
                  <a:schemeClr val="dk1"/>
                </a:solidFill>
                <a:latin typeface="Courier New" panose="02070309020205020404" pitchFamily="49" charset="0"/>
                <a:cs typeface="Courier New" panose="02070309020205020404" pitchFamily="49" charset="0"/>
                <a:sym typeface="Arial"/>
              </a:rPr>
              <a:t> route </a:t>
            </a:r>
            <a:r>
              <a:rPr lang="en-US" sz="1600" b="0" i="0" u="none" strike="noStrike" cap="none" dirty="0" err="1">
                <a:solidFill>
                  <a:schemeClr val="dk1"/>
                </a:solidFill>
                <a:latin typeface="Courier New" panose="02070309020205020404" pitchFamily="49" charset="0"/>
                <a:cs typeface="Courier New" panose="02070309020205020404" pitchFamily="49" charset="0"/>
                <a:sym typeface="Arial"/>
              </a:rPr>
              <a:t>x.x.x.x</a:t>
            </a:r>
            <a:r>
              <a:rPr lang="en-US" sz="1600" b="0" i="0" u="none" strike="noStrike" cap="none" dirty="0">
                <a:solidFill>
                  <a:schemeClr val="dk1"/>
                </a:solidFill>
                <a:latin typeface="Courier New" panose="02070309020205020404" pitchFamily="49" charset="0"/>
                <a:cs typeface="Courier New" panose="02070309020205020404" pitchFamily="49" charset="0"/>
                <a:sym typeface="Arial"/>
              </a:rPr>
              <a:t> </a:t>
            </a:r>
            <a:r>
              <a:rPr lang="en-US" sz="1600" b="0" i="0" u="none" strike="noStrike" cap="none" dirty="0">
                <a:solidFill>
                  <a:schemeClr val="dk1"/>
                </a:solidFill>
                <a:latin typeface="+mj-lt"/>
                <a:cs typeface="Courier New" panose="02070309020205020404" pitchFamily="49" charset="0"/>
                <a:sym typeface="Arial"/>
              </a:rPr>
              <a:t>next-hop </a:t>
            </a:r>
            <a:r>
              <a:rPr lang="en-US" sz="1600" b="0" i="0" u="none" strike="noStrike" cap="none" dirty="0">
                <a:solidFill>
                  <a:schemeClr val="dk1"/>
                </a:solidFill>
                <a:latin typeface="+mj-lt"/>
                <a:ea typeface="Arial"/>
                <a:cs typeface="Arial"/>
                <a:sym typeface="Arial"/>
              </a:rPr>
              <a:t>is incorrect!</a:t>
            </a:r>
            <a:endParaRPr sz="1600" b="0" i="0" u="none" strike="noStrike" cap="none" dirty="0">
              <a:solidFill>
                <a:schemeClr val="dk1"/>
              </a:solidFill>
              <a:latin typeface="+mj-lt"/>
              <a:ea typeface="Arial"/>
              <a:cs typeface="Arial"/>
              <a:sym typeface="Arial"/>
            </a:endParaRPr>
          </a:p>
          <a:p>
            <a:pPr marL="914400" marR="0" lvl="1" indent="-330200" algn="l" rtl="0">
              <a:lnSpc>
                <a:spcPct val="9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mj-lt"/>
                <a:ea typeface="Arial"/>
                <a:cs typeface="Arial"/>
                <a:sym typeface="Arial"/>
              </a:rPr>
              <a:t>Remember, this is a collector</a:t>
            </a:r>
            <a:endParaRPr sz="1600" b="0" i="0" u="none" strike="noStrike" cap="none" dirty="0">
              <a:solidFill>
                <a:schemeClr val="dk1"/>
              </a:solidFill>
              <a:latin typeface="+mj-lt"/>
              <a:ea typeface="Arial"/>
              <a:cs typeface="Arial"/>
              <a:sym typeface="Arial"/>
            </a:endParaRPr>
          </a:p>
          <a:p>
            <a:pPr marL="914400" marR="0" lvl="1" indent="-330200" algn="l" rtl="0">
              <a:lnSpc>
                <a:spcPct val="9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mj-lt"/>
                <a:ea typeface="Arial"/>
                <a:cs typeface="Arial"/>
                <a:sym typeface="Arial"/>
              </a:rPr>
              <a:t>There’s no data-plane, thus no true FIB </a:t>
            </a:r>
            <a:endParaRPr sz="1600" b="0" i="0" u="none" strike="noStrike" cap="none" dirty="0">
              <a:solidFill>
                <a:schemeClr val="dk1"/>
              </a:solidFill>
              <a:latin typeface="+mj-lt"/>
              <a:ea typeface="Arial"/>
              <a:cs typeface="Arial"/>
              <a:sym typeface="Arial"/>
            </a:endParaRPr>
          </a:p>
          <a:p>
            <a:pPr marL="914400" marR="0" lvl="1" indent="-330200" algn="l" rtl="0">
              <a:lnSpc>
                <a:spcPct val="9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mj-lt"/>
                <a:ea typeface="Arial"/>
                <a:cs typeface="Arial"/>
                <a:sym typeface="Arial"/>
              </a:rPr>
              <a:t>Kernel default-route points to transit provider next-hop</a:t>
            </a:r>
            <a:endParaRPr sz="1600" b="0" i="0" u="none" strike="noStrike" cap="none" dirty="0">
              <a:solidFill>
                <a:schemeClr val="dk1"/>
              </a:solidFill>
              <a:latin typeface="+mj-lt"/>
              <a:ea typeface="Arial"/>
              <a:cs typeface="Arial"/>
              <a:sym typeface="Arial"/>
            </a:endParaRPr>
          </a:p>
        </p:txBody>
      </p:sp>
      <p:sp>
        <p:nvSpPr>
          <p:cNvPr id="497" name="Google Shape;497;g22de6155fc6_0_123"/>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1400" dirty="0" err="1"/>
              <a:t>RouteViews</a:t>
            </a:r>
            <a:endParaRPr sz="1400" dirty="0"/>
          </a:p>
        </p:txBody>
      </p:sp>
      <p:pic>
        <p:nvPicPr>
          <p:cNvPr id="498" name="Google Shape;498;g22de6155fc6_0_123"/>
          <p:cNvPicPr preferRelativeResize="0"/>
          <p:nvPr/>
        </p:nvPicPr>
        <p:blipFill rotWithShape="1">
          <a:blip r:embed="rId4">
            <a:alphaModFix/>
          </a:blip>
          <a:srcRect/>
          <a:stretch/>
        </p:blipFill>
        <p:spPr>
          <a:xfrm>
            <a:off x="8211238" y="4781550"/>
            <a:ext cx="646326" cy="310011"/>
          </a:xfrm>
          <a:prstGeom prst="rect">
            <a:avLst/>
          </a:prstGeom>
          <a:noFill/>
          <a:ln>
            <a:noFill/>
          </a:ln>
        </p:spPr>
      </p:pic>
      <p:pic>
        <p:nvPicPr>
          <p:cNvPr id="499" name="Google Shape;499;g22de6155fc6_0_123" descr="UO-Logo-presos.png"/>
          <p:cNvPicPr preferRelativeResize="0"/>
          <p:nvPr/>
        </p:nvPicPr>
        <p:blipFill rotWithShape="1">
          <a:blip r:embed="rId5">
            <a:alphaModFix/>
          </a:blip>
          <a:srcRect/>
          <a:stretch/>
        </p:blipFill>
        <p:spPr>
          <a:xfrm>
            <a:off x="5767487" y="4786982"/>
            <a:ext cx="1611355" cy="2862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g22de6155fc6_0_151"/>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a:t>Use Cases</a:t>
            </a:r>
            <a:endParaRPr/>
          </a:p>
        </p:txBody>
      </p:sp>
      <p:sp>
        <p:nvSpPr>
          <p:cNvPr id="506" name="Google Shape;506;g22de6155fc6_0_151"/>
          <p:cNvSpPr txBox="1">
            <a:spLocks noGrp="1"/>
          </p:cNvSpPr>
          <p:nvPr>
            <p:ph type="body" idx="1"/>
          </p:nvPr>
        </p:nvSpPr>
        <p:spPr>
          <a:xfrm>
            <a:off x="533400" y="1428750"/>
            <a:ext cx="8305200" cy="3027300"/>
          </a:xfrm>
          <a:prstGeom prst="rect">
            <a:avLst/>
          </a:prstGeom>
          <a:noFill/>
          <a:ln>
            <a:noFill/>
          </a:ln>
        </p:spPr>
        <p:txBody>
          <a:bodyPr spcFirstLastPara="1" wrap="square" lIns="91425" tIns="45700" rIns="91425" bIns="45700" anchor="t" anchorCtr="0">
            <a:normAutofit fontScale="25000" lnSpcReduction="20000"/>
          </a:bodyPr>
          <a:lstStyle/>
          <a:p>
            <a:pPr marL="457200" lvl="0" indent="-315912" algn="l" rtl="0">
              <a:lnSpc>
                <a:spcPct val="115000"/>
              </a:lnSpc>
              <a:spcBef>
                <a:spcPts val="0"/>
              </a:spcBef>
              <a:spcAft>
                <a:spcPts val="0"/>
              </a:spcAft>
              <a:buClr>
                <a:schemeClr val="dk1"/>
              </a:buClr>
              <a:buSzPct val="100000"/>
              <a:buChar char="●"/>
            </a:pPr>
            <a:r>
              <a:rPr lang="en-US" sz="5500" dirty="0">
                <a:solidFill>
                  <a:schemeClr val="dk1"/>
                </a:solidFill>
              </a:rPr>
              <a:t>Worldwide CLI access – how to access a collector</a:t>
            </a:r>
            <a:endParaRPr sz="5500" dirty="0">
              <a:solidFill>
                <a:schemeClr val="dk1"/>
              </a:solidFill>
            </a:endParaRPr>
          </a:p>
          <a:p>
            <a:pPr marL="457200" lvl="0" indent="-315912" algn="l" rtl="0">
              <a:lnSpc>
                <a:spcPct val="115000"/>
              </a:lnSpc>
              <a:spcBef>
                <a:spcPts val="0"/>
              </a:spcBef>
              <a:spcAft>
                <a:spcPts val="0"/>
              </a:spcAft>
              <a:buClr>
                <a:schemeClr val="dk1"/>
              </a:buClr>
              <a:buSzPct val="100000"/>
              <a:buChar char="●"/>
            </a:pPr>
            <a:r>
              <a:rPr lang="en-US" sz="5500" dirty="0">
                <a:solidFill>
                  <a:schemeClr val="dk1"/>
                </a:solidFill>
              </a:rPr>
              <a:t>telnet://route-</a:t>
            </a:r>
            <a:r>
              <a:rPr lang="en-US" sz="5500" dirty="0" err="1">
                <a:solidFill>
                  <a:schemeClr val="dk1"/>
                </a:solidFill>
              </a:rPr>
              <a:t>views.routeviews.org</a:t>
            </a:r>
            <a:endParaRPr sz="5500" dirty="0">
              <a:solidFill>
                <a:schemeClr val="dk1"/>
              </a:solidFill>
            </a:endParaRPr>
          </a:p>
          <a:p>
            <a:pPr marL="914400" lvl="1" indent="-315912" algn="l" rtl="0">
              <a:lnSpc>
                <a:spcPct val="115000"/>
              </a:lnSpc>
              <a:spcBef>
                <a:spcPts val="0"/>
              </a:spcBef>
              <a:spcAft>
                <a:spcPts val="0"/>
              </a:spcAft>
              <a:buClr>
                <a:schemeClr val="dk1"/>
              </a:buClr>
              <a:buSzPct val="100000"/>
              <a:buChar char="○"/>
            </a:pPr>
            <a:r>
              <a:rPr lang="en-US" sz="5500" dirty="0">
                <a:solidFill>
                  <a:schemeClr val="dk1"/>
                </a:solidFill>
              </a:rPr>
              <a:t>route-views, route-views{2,3,4,6} are all housed at University of Oregon in the United States, and each collector has eBGP </a:t>
            </a:r>
            <a:r>
              <a:rPr lang="en-US" sz="5500" dirty="0" err="1">
                <a:solidFill>
                  <a:schemeClr val="dk1"/>
                </a:solidFill>
              </a:rPr>
              <a:t>Multihop</a:t>
            </a:r>
            <a:r>
              <a:rPr lang="en-US" sz="5500" dirty="0">
                <a:solidFill>
                  <a:schemeClr val="dk1"/>
                </a:solidFill>
              </a:rPr>
              <a:t> sessions with peers from around the world</a:t>
            </a:r>
            <a:endParaRPr sz="5500" dirty="0">
              <a:solidFill>
                <a:schemeClr val="dk1"/>
              </a:solidFill>
            </a:endParaRPr>
          </a:p>
          <a:p>
            <a:pPr marL="914400" lvl="0" indent="0" algn="l" rtl="0">
              <a:lnSpc>
                <a:spcPct val="115000"/>
              </a:lnSpc>
              <a:spcBef>
                <a:spcPts val="0"/>
              </a:spcBef>
              <a:spcAft>
                <a:spcPts val="0"/>
              </a:spcAft>
              <a:buSzPct val="80000"/>
              <a:buNone/>
            </a:pPr>
            <a:endParaRPr sz="5500" dirty="0">
              <a:solidFill>
                <a:schemeClr val="dk1"/>
              </a:solidFill>
            </a:endParaRPr>
          </a:p>
          <a:p>
            <a:pPr marL="457200" lvl="0" indent="-315912" algn="l" rtl="0">
              <a:lnSpc>
                <a:spcPct val="115000"/>
              </a:lnSpc>
              <a:spcBef>
                <a:spcPts val="0"/>
              </a:spcBef>
              <a:spcAft>
                <a:spcPts val="0"/>
              </a:spcAft>
              <a:buClr>
                <a:schemeClr val="dk1"/>
              </a:buClr>
              <a:buSzPct val="100000"/>
              <a:buChar char="●"/>
            </a:pPr>
            <a:r>
              <a:rPr lang="en-US" sz="5500" dirty="0">
                <a:solidFill>
                  <a:schemeClr val="dk1"/>
                </a:solidFill>
              </a:rPr>
              <a:t>Legacy Naming Scheme</a:t>
            </a:r>
            <a:endParaRPr sz="5500" dirty="0">
              <a:solidFill>
                <a:schemeClr val="dk1"/>
              </a:solidFill>
            </a:endParaRPr>
          </a:p>
          <a:p>
            <a:pPr marL="914400" lvl="1" indent="-315912" algn="l" rtl="0">
              <a:lnSpc>
                <a:spcPct val="115000"/>
              </a:lnSpc>
              <a:spcBef>
                <a:spcPts val="0"/>
              </a:spcBef>
              <a:spcAft>
                <a:spcPts val="0"/>
              </a:spcAft>
              <a:buClr>
                <a:schemeClr val="dk1"/>
              </a:buClr>
              <a:buSzPct val="100000"/>
              <a:buChar char="○"/>
            </a:pPr>
            <a:r>
              <a:rPr lang="en-US" sz="5500" dirty="0">
                <a:solidFill>
                  <a:schemeClr val="dk1"/>
                </a:solidFill>
              </a:rPr>
              <a:t>telnet://route-</a:t>
            </a:r>
            <a:r>
              <a:rPr lang="en-US" sz="5500" dirty="0" err="1">
                <a:solidFill>
                  <a:schemeClr val="dk1"/>
                </a:solidFill>
              </a:rPr>
              <a:t>views.phoix.routeviews.org</a:t>
            </a:r>
            <a:r>
              <a:rPr lang="en-US" sz="5500" dirty="0">
                <a:solidFill>
                  <a:schemeClr val="dk1"/>
                </a:solidFill>
              </a:rPr>
              <a:t> </a:t>
            </a:r>
            <a:endParaRPr sz="5500" dirty="0">
              <a:solidFill>
                <a:schemeClr val="dk1"/>
              </a:solidFill>
            </a:endParaRPr>
          </a:p>
          <a:p>
            <a:pPr marL="914400" lvl="1" indent="-315912" algn="l" rtl="0">
              <a:lnSpc>
                <a:spcPct val="115000"/>
              </a:lnSpc>
              <a:spcBef>
                <a:spcPts val="0"/>
              </a:spcBef>
              <a:spcAft>
                <a:spcPts val="0"/>
              </a:spcAft>
              <a:buClr>
                <a:schemeClr val="dk1"/>
              </a:buClr>
              <a:buSzPct val="100000"/>
              <a:buChar char="○"/>
            </a:pPr>
            <a:r>
              <a:rPr lang="en-US" sz="5500" dirty="0">
                <a:solidFill>
                  <a:schemeClr val="dk1"/>
                </a:solidFill>
              </a:rPr>
              <a:t>Other collector locations accessible via these 3rd level domains (replace “</a:t>
            </a:r>
            <a:r>
              <a:rPr lang="en-US" sz="5500" dirty="0" err="1">
                <a:solidFill>
                  <a:schemeClr val="dk1"/>
                </a:solidFill>
              </a:rPr>
              <a:t>phoix</a:t>
            </a:r>
            <a:r>
              <a:rPr lang="en-US" sz="5500" dirty="0">
                <a:solidFill>
                  <a:schemeClr val="dk1"/>
                </a:solidFill>
              </a:rPr>
              <a:t>”): </a:t>
            </a:r>
            <a:r>
              <a:rPr lang="en-US" sz="5500" dirty="0" err="1">
                <a:solidFill>
                  <a:schemeClr val="dk1"/>
                </a:solidFill>
              </a:rPr>
              <a:t>amsix</a:t>
            </a:r>
            <a:r>
              <a:rPr lang="en-US" sz="5500" dirty="0">
                <a:solidFill>
                  <a:schemeClr val="dk1"/>
                </a:solidFill>
              </a:rPr>
              <a:t>, </a:t>
            </a:r>
            <a:r>
              <a:rPr lang="en-US" sz="5500" dirty="0" err="1">
                <a:solidFill>
                  <a:schemeClr val="dk1"/>
                </a:solidFill>
              </a:rPr>
              <a:t>eqix</a:t>
            </a:r>
            <a:r>
              <a:rPr lang="en-US" sz="5500" dirty="0">
                <a:solidFill>
                  <a:schemeClr val="dk1"/>
                </a:solidFill>
              </a:rPr>
              <a:t>, </a:t>
            </a:r>
            <a:r>
              <a:rPr lang="en-US" sz="5500" dirty="0" err="1">
                <a:solidFill>
                  <a:schemeClr val="dk1"/>
                </a:solidFill>
              </a:rPr>
              <a:t>telxatl</a:t>
            </a:r>
            <a:r>
              <a:rPr lang="en-US" sz="5500" dirty="0">
                <a:solidFill>
                  <a:schemeClr val="dk1"/>
                </a:solidFill>
              </a:rPr>
              <a:t>, </a:t>
            </a:r>
            <a:r>
              <a:rPr lang="en-US" sz="5500" dirty="0" err="1">
                <a:solidFill>
                  <a:schemeClr val="dk1"/>
                </a:solidFill>
              </a:rPr>
              <a:t>bknix</a:t>
            </a:r>
            <a:r>
              <a:rPr lang="en-US" sz="5500" dirty="0">
                <a:solidFill>
                  <a:schemeClr val="dk1"/>
                </a:solidFill>
              </a:rPr>
              <a:t>, </a:t>
            </a:r>
            <a:r>
              <a:rPr lang="en-US" sz="5500" dirty="0" err="1">
                <a:solidFill>
                  <a:schemeClr val="dk1"/>
                </a:solidFill>
              </a:rPr>
              <a:t>soxrs</a:t>
            </a:r>
            <a:r>
              <a:rPr lang="en-US" sz="5500" dirty="0">
                <a:solidFill>
                  <a:schemeClr val="dk1"/>
                </a:solidFill>
              </a:rPr>
              <a:t>, </a:t>
            </a:r>
            <a:r>
              <a:rPr lang="en-US" sz="5500" dirty="0" err="1">
                <a:solidFill>
                  <a:schemeClr val="dk1"/>
                </a:solidFill>
              </a:rPr>
              <a:t>chicago</a:t>
            </a:r>
            <a:r>
              <a:rPr lang="en-US" sz="5500" dirty="0">
                <a:solidFill>
                  <a:schemeClr val="dk1"/>
                </a:solidFill>
              </a:rPr>
              <a:t>, </a:t>
            </a:r>
            <a:r>
              <a:rPr lang="en-US" sz="5500" dirty="0" err="1">
                <a:solidFill>
                  <a:schemeClr val="dk1"/>
                </a:solidFill>
              </a:rPr>
              <a:t>bdix</a:t>
            </a:r>
            <a:r>
              <a:rPr lang="en-US" sz="5500" dirty="0">
                <a:solidFill>
                  <a:schemeClr val="dk1"/>
                </a:solidFill>
              </a:rPr>
              <a:t>, </a:t>
            </a:r>
            <a:r>
              <a:rPr lang="en-US" sz="5500" dirty="0" err="1">
                <a:solidFill>
                  <a:schemeClr val="dk1"/>
                </a:solidFill>
              </a:rPr>
              <a:t>uaeix</a:t>
            </a:r>
            <a:r>
              <a:rPr lang="en-US" sz="5500" dirty="0">
                <a:solidFill>
                  <a:schemeClr val="dk1"/>
                </a:solidFill>
              </a:rPr>
              <a:t>, </a:t>
            </a:r>
            <a:r>
              <a:rPr lang="en-US" sz="5500" dirty="0" err="1">
                <a:solidFill>
                  <a:schemeClr val="dk1"/>
                </a:solidFill>
              </a:rPr>
              <a:t>fortaleza</a:t>
            </a:r>
            <a:r>
              <a:rPr lang="en-US" sz="5500" dirty="0">
                <a:solidFill>
                  <a:schemeClr val="dk1"/>
                </a:solidFill>
              </a:rPr>
              <a:t>, </a:t>
            </a:r>
            <a:r>
              <a:rPr lang="en-US" sz="5500" dirty="0" err="1">
                <a:solidFill>
                  <a:schemeClr val="dk1"/>
                </a:solidFill>
              </a:rPr>
              <a:t>gixa</a:t>
            </a:r>
            <a:r>
              <a:rPr lang="en-US" sz="5500" dirty="0">
                <a:solidFill>
                  <a:schemeClr val="dk1"/>
                </a:solidFill>
              </a:rPr>
              <a:t>, </a:t>
            </a:r>
            <a:r>
              <a:rPr lang="en-US" sz="5500" dirty="0" err="1">
                <a:solidFill>
                  <a:schemeClr val="dk1"/>
                </a:solidFill>
              </a:rPr>
              <a:t>gorex</a:t>
            </a:r>
            <a:r>
              <a:rPr lang="en-US" sz="5500" dirty="0">
                <a:solidFill>
                  <a:schemeClr val="dk1"/>
                </a:solidFill>
              </a:rPr>
              <a:t>, </a:t>
            </a:r>
            <a:r>
              <a:rPr lang="en-US" sz="5500" dirty="0" err="1">
                <a:solidFill>
                  <a:schemeClr val="dk1"/>
                </a:solidFill>
              </a:rPr>
              <a:t>mwix</a:t>
            </a:r>
            <a:r>
              <a:rPr lang="en-US" sz="5500" dirty="0">
                <a:solidFill>
                  <a:schemeClr val="dk1"/>
                </a:solidFill>
              </a:rPr>
              <a:t>, jinx, </a:t>
            </a:r>
            <a:r>
              <a:rPr lang="en-US" sz="5500" dirty="0" err="1">
                <a:solidFill>
                  <a:schemeClr val="dk1"/>
                </a:solidFill>
              </a:rPr>
              <a:t>jhb</a:t>
            </a:r>
            <a:r>
              <a:rPr lang="en-US" sz="5500" dirty="0">
                <a:solidFill>
                  <a:schemeClr val="dk1"/>
                </a:solidFill>
              </a:rPr>
              <a:t>, </a:t>
            </a:r>
            <a:r>
              <a:rPr lang="en-US" sz="5500" dirty="0" err="1">
                <a:solidFill>
                  <a:schemeClr val="dk1"/>
                </a:solidFill>
              </a:rPr>
              <a:t>napafrica</a:t>
            </a:r>
            <a:r>
              <a:rPr lang="en-US" sz="5500" dirty="0">
                <a:solidFill>
                  <a:schemeClr val="dk1"/>
                </a:solidFill>
              </a:rPr>
              <a:t>, </a:t>
            </a:r>
            <a:r>
              <a:rPr lang="en-US" sz="5500" dirty="0" err="1">
                <a:solidFill>
                  <a:schemeClr val="dk1"/>
                </a:solidFill>
              </a:rPr>
              <a:t>peru</a:t>
            </a:r>
            <a:r>
              <a:rPr lang="en-US" sz="5500" dirty="0">
                <a:solidFill>
                  <a:schemeClr val="dk1"/>
                </a:solidFill>
              </a:rPr>
              <a:t>, </a:t>
            </a:r>
            <a:r>
              <a:rPr lang="en-US" sz="5500" dirty="0" err="1">
                <a:solidFill>
                  <a:schemeClr val="dk1"/>
                </a:solidFill>
              </a:rPr>
              <a:t>linx</a:t>
            </a:r>
            <a:r>
              <a:rPr lang="en-US" sz="5500" dirty="0">
                <a:solidFill>
                  <a:schemeClr val="dk1"/>
                </a:solidFill>
              </a:rPr>
              <a:t>, flix, </a:t>
            </a:r>
            <a:r>
              <a:rPr lang="en-US" sz="5500" dirty="0" err="1">
                <a:solidFill>
                  <a:schemeClr val="dk1"/>
                </a:solidFill>
              </a:rPr>
              <a:t>kixp</a:t>
            </a:r>
            <a:r>
              <a:rPr lang="en-US" sz="5500" dirty="0">
                <a:solidFill>
                  <a:schemeClr val="dk1"/>
                </a:solidFill>
              </a:rPr>
              <a:t>, </a:t>
            </a:r>
            <a:r>
              <a:rPr lang="en-US" sz="5500" dirty="0" err="1">
                <a:solidFill>
                  <a:schemeClr val="dk1"/>
                </a:solidFill>
              </a:rPr>
              <a:t>ny</a:t>
            </a:r>
            <a:r>
              <a:rPr lang="en-US" sz="5500" dirty="0">
                <a:solidFill>
                  <a:schemeClr val="dk1"/>
                </a:solidFill>
              </a:rPr>
              <a:t>, </a:t>
            </a:r>
            <a:r>
              <a:rPr lang="en-US" sz="5500" dirty="0" err="1">
                <a:solidFill>
                  <a:schemeClr val="dk1"/>
                </a:solidFill>
              </a:rPr>
              <a:t>isc</a:t>
            </a:r>
            <a:r>
              <a:rPr lang="en-US" sz="5500" dirty="0">
                <a:solidFill>
                  <a:schemeClr val="dk1"/>
                </a:solidFill>
              </a:rPr>
              <a:t>, </a:t>
            </a:r>
            <a:r>
              <a:rPr lang="en-US" sz="5500" dirty="0" err="1">
                <a:solidFill>
                  <a:schemeClr val="dk1"/>
                </a:solidFill>
              </a:rPr>
              <a:t>perth</a:t>
            </a:r>
            <a:r>
              <a:rPr lang="en-US" sz="5500" dirty="0">
                <a:solidFill>
                  <a:schemeClr val="dk1"/>
                </a:solidFill>
              </a:rPr>
              <a:t>, </a:t>
            </a:r>
            <a:r>
              <a:rPr lang="en-US" sz="5500" dirty="0" err="1">
                <a:solidFill>
                  <a:schemeClr val="dk1"/>
                </a:solidFill>
              </a:rPr>
              <a:t>nwax</a:t>
            </a:r>
            <a:r>
              <a:rPr lang="en-US" sz="5500" dirty="0">
                <a:solidFill>
                  <a:schemeClr val="dk1"/>
                </a:solidFill>
              </a:rPr>
              <a:t>, </a:t>
            </a:r>
            <a:r>
              <a:rPr lang="en-US" sz="5500" dirty="0" err="1">
                <a:solidFill>
                  <a:schemeClr val="dk1"/>
                </a:solidFill>
              </a:rPr>
              <a:t>rio</a:t>
            </a:r>
            <a:r>
              <a:rPr lang="en-US" sz="5500" dirty="0">
                <a:solidFill>
                  <a:schemeClr val="dk1"/>
                </a:solidFill>
              </a:rPr>
              <a:t>, </a:t>
            </a:r>
            <a:r>
              <a:rPr lang="en-US" sz="5500" dirty="0" err="1">
                <a:solidFill>
                  <a:schemeClr val="dk1"/>
                </a:solidFill>
              </a:rPr>
              <a:t>siex</a:t>
            </a:r>
            <a:r>
              <a:rPr lang="en-US" sz="5500" dirty="0">
                <a:solidFill>
                  <a:schemeClr val="dk1"/>
                </a:solidFill>
              </a:rPr>
              <a:t>, </a:t>
            </a:r>
            <a:r>
              <a:rPr lang="en-US" sz="5500" dirty="0" err="1">
                <a:solidFill>
                  <a:schemeClr val="dk1"/>
                </a:solidFill>
              </a:rPr>
              <a:t>sfmix</a:t>
            </a:r>
            <a:r>
              <a:rPr lang="en-US" sz="5500" dirty="0">
                <a:solidFill>
                  <a:schemeClr val="dk1"/>
                </a:solidFill>
              </a:rPr>
              <a:t>, </a:t>
            </a:r>
            <a:r>
              <a:rPr lang="en-US" sz="5500" dirty="0" err="1">
                <a:solidFill>
                  <a:schemeClr val="dk1"/>
                </a:solidFill>
              </a:rPr>
              <a:t>chile</a:t>
            </a:r>
            <a:r>
              <a:rPr lang="en-US" sz="5500" dirty="0">
                <a:solidFill>
                  <a:schemeClr val="dk1"/>
                </a:solidFill>
              </a:rPr>
              <a:t>, </a:t>
            </a:r>
            <a:r>
              <a:rPr lang="en-US" sz="5500" dirty="0" err="1">
                <a:solidFill>
                  <a:schemeClr val="dk1"/>
                </a:solidFill>
              </a:rPr>
              <a:t>saopaulo</a:t>
            </a:r>
            <a:r>
              <a:rPr lang="en-US" sz="5500" dirty="0">
                <a:solidFill>
                  <a:schemeClr val="dk1"/>
                </a:solidFill>
              </a:rPr>
              <a:t>, sg, </a:t>
            </a:r>
            <a:r>
              <a:rPr lang="en-US" sz="5500" dirty="0" err="1">
                <a:solidFill>
                  <a:schemeClr val="dk1"/>
                </a:solidFill>
              </a:rPr>
              <a:t>sydney</a:t>
            </a:r>
            <a:r>
              <a:rPr lang="en-US" sz="5500" dirty="0">
                <a:solidFill>
                  <a:schemeClr val="dk1"/>
                </a:solidFill>
              </a:rPr>
              <a:t> &amp; wide</a:t>
            </a:r>
            <a:endParaRPr sz="5500" dirty="0">
              <a:solidFill>
                <a:schemeClr val="dk1"/>
              </a:solidFill>
            </a:endParaRPr>
          </a:p>
          <a:p>
            <a:pPr marL="457200" lvl="0" indent="0" algn="l" rtl="0">
              <a:lnSpc>
                <a:spcPct val="115000"/>
              </a:lnSpc>
              <a:spcBef>
                <a:spcPts val="0"/>
              </a:spcBef>
              <a:spcAft>
                <a:spcPts val="0"/>
              </a:spcAft>
              <a:buSzPct val="80000"/>
              <a:buNone/>
            </a:pPr>
            <a:endParaRPr sz="5500" dirty="0">
              <a:solidFill>
                <a:schemeClr val="dk1"/>
              </a:solidFill>
            </a:endParaRPr>
          </a:p>
          <a:p>
            <a:pPr marL="457200" lvl="0" indent="-315912" algn="l" rtl="0">
              <a:lnSpc>
                <a:spcPct val="115000"/>
              </a:lnSpc>
              <a:spcBef>
                <a:spcPts val="0"/>
              </a:spcBef>
              <a:spcAft>
                <a:spcPts val="0"/>
              </a:spcAft>
              <a:buClr>
                <a:schemeClr val="dk1"/>
              </a:buClr>
              <a:buSzPct val="100000"/>
              <a:buChar char="●"/>
            </a:pPr>
            <a:r>
              <a:rPr lang="en-US" sz="5500" dirty="0">
                <a:solidFill>
                  <a:schemeClr val="dk1"/>
                </a:solidFill>
              </a:rPr>
              <a:t>New Naming Scheme</a:t>
            </a:r>
            <a:endParaRPr sz="5500" dirty="0">
              <a:solidFill>
                <a:schemeClr val="dk1"/>
              </a:solidFill>
            </a:endParaRPr>
          </a:p>
          <a:p>
            <a:pPr marL="914400" lvl="1" indent="-315912" algn="l" rtl="0">
              <a:lnSpc>
                <a:spcPct val="115000"/>
              </a:lnSpc>
              <a:spcBef>
                <a:spcPts val="0"/>
              </a:spcBef>
              <a:spcAft>
                <a:spcPts val="0"/>
              </a:spcAft>
              <a:buClr>
                <a:schemeClr val="dk1"/>
              </a:buClr>
              <a:buSzPct val="100000"/>
              <a:buChar char="○"/>
            </a:pPr>
            <a:r>
              <a:rPr lang="en-US" sz="5500" dirty="0">
                <a:solidFill>
                  <a:schemeClr val="dk1"/>
                </a:solidFill>
              </a:rPr>
              <a:t>(exchange).(closest airport).</a:t>
            </a:r>
            <a:r>
              <a:rPr lang="en-US" sz="5500" dirty="0" err="1">
                <a:solidFill>
                  <a:schemeClr val="dk1"/>
                </a:solidFill>
              </a:rPr>
              <a:t>routeviews.org</a:t>
            </a:r>
            <a:endParaRPr sz="5500" dirty="0">
              <a:solidFill>
                <a:schemeClr val="dk1"/>
              </a:solidFill>
            </a:endParaRPr>
          </a:p>
          <a:p>
            <a:pPr marL="914400" lvl="1" indent="-315912" algn="l" rtl="0">
              <a:lnSpc>
                <a:spcPct val="115000"/>
              </a:lnSpc>
              <a:spcBef>
                <a:spcPts val="0"/>
              </a:spcBef>
              <a:spcAft>
                <a:spcPts val="0"/>
              </a:spcAft>
              <a:buClr>
                <a:schemeClr val="dk1"/>
              </a:buClr>
              <a:buSzPct val="100000"/>
              <a:buChar char="○"/>
            </a:pPr>
            <a:r>
              <a:rPr lang="en-US" sz="5500" dirty="0" err="1">
                <a:solidFill>
                  <a:schemeClr val="dk1"/>
                </a:solidFill>
              </a:rPr>
              <a:t>ie</a:t>
            </a:r>
            <a:r>
              <a:rPr lang="en-US" sz="5500" dirty="0">
                <a:solidFill>
                  <a:schemeClr val="dk1"/>
                </a:solidFill>
              </a:rPr>
              <a:t>: </a:t>
            </a:r>
            <a:r>
              <a:rPr lang="en-US" sz="5500" dirty="0" err="1">
                <a:solidFill>
                  <a:schemeClr val="dk1"/>
                </a:solidFill>
              </a:rPr>
              <a:t>decix.jhb.routeviews.org</a:t>
            </a:r>
            <a:r>
              <a:rPr lang="en-US" sz="5500" dirty="0">
                <a:solidFill>
                  <a:schemeClr val="dk1"/>
                </a:solidFill>
              </a:rPr>
              <a:t> - Malaysia IX, Johor Bahru airport</a:t>
            </a:r>
            <a:endParaRPr sz="5500" dirty="0">
              <a:solidFill>
                <a:srgbClr val="595959"/>
              </a:solidFill>
            </a:endParaRPr>
          </a:p>
          <a:p>
            <a:pPr marL="0" lvl="0" indent="0" algn="l" rtl="0">
              <a:lnSpc>
                <a:spcPct val="90000"/>
              </a:lnSpc>
              <a:spcBef>
                <a:spcPts val="500"/>
              </a:spcBef>
              <a:spcAft>
                <a:spcPts val="0"/>
              </a:spcAft>
              <a:buSzPct val="146666"/>
              <a:buNone/>
            </a:pPr>
            <a:endParaRPr sz="3000" dirty="0">
              <a:solidFill>
                <a:srgbClr val="595959"/>
              </a:solidFill>
            </a:endParaRPr>
          </a:p>
          <a:p>
            <a:pPr marL="685800" lvl="1" indent="-50800" algn="l" rtl="0">
              <a:lnSpc>
                <a:spcPct val="90000"/>
              </a:lnSpc>
              <a:spcBef>
                <a:spcPts val="500"/>
              </a:spcBef>
              <a:spcAft>
                <a:spcPts val="0"/>
              </a:spcAft>
              <a:buSzPct val="240000"/>
              <a:buNone/>
            </a:pPr>
            <a:endParaRPr sz="3000" dirty="0">
              <a:solidFill>
                <a:srgbClr val="595959"/>
              </a:solidFill>
            </a:endParaRPr>
          </a:p>
          <a:p>
            <a:pPr marL="0" lvl="0" indent="0" algn="l" rtl="0">
              <a:lnSpc>
                <a:spcPct val="110000"/>
              </a:lnSpc>
              <a:spcBef>
                <a:spcPts val="1600"/>
              </a:spcBef>
              <a:spcAft>
                <a:spcPts val="0"/>
              </a:spcAft>
              <a:buSzPct val="146666"/>
              <a:buNone/>
            </a:pPr>
            <a:endParaRPr sz="3000" dirty="0"/>
          </a:p>
        </p:txBody>
      </p:sp>
      <p:sp>
        <p:nvSpPr>
          <p:cNvPr id="507" name="Google Shape;507;g22de6155fc6_0_151"/>
          <p:cNvSpPr txBox="1">
            <a:spLocks noGrp="1"/>
          </p:cNvSpPr>
          <p:nvPr>
            <p:ph type="body" idx="2"/>
          </p:nvPr>
        </p:nvSpPr>
        <p:spPr>
          <a:xfrm>
            <a:off x="533400" y="1047750"/>
            <a:ext cx="50607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600"/>
              <a:buNone/>
            </a:pPr>
            <a:r>
              <a:rPr lang="en-US" b="1" dirty="0">
                <a:solidFill>
                  <a:schemeClr val="bg1"/>
                </a:solidFill>
                <a:ea typeface="Verdana" panose="020B0604030504040204" pitchFamily="34" charset="0"/>
                <a:cs typeface="Verdana" panose="020B0604030504040204" pitchFamily="34" charset="0"/>
                <a:sym typeface="Arial"/>
              </a:rPr>
              <a:t>Operations</a:t>
            </a:r>
            <a:endParaRPr b="1" dirty="0">
              <a:solidFill>
                <a:schemeClr val="bg1"/>
              </a:solidFill>
              <a:ea typeface="Verdana" panose="020B0604030504040204" pitchFamily="34" charset="0"/>
              <a:cs typeface="Verdana" panose="020B0604030504040204" pitchFamily="34" charset="0"/>
              <a:sym typeface="Arial"/>
            </a:endParaRPr>
          </a:p>
        </p:txBody>
      </p:sp>
      <p:sp>
        <p:nvSpPr>
          <p:cNvPr id="508" name="Google Shape;508;g22de6155fc6_0_151"/>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1400" dirty="0" err="1"/>
              <a:t>RouteViews</a:t>
            </a:r>
            <a:endParaRPr sz="1400" dirty="0"/>
          </a:p>
        </p:txBody>
      </p:sp>
      <p:pic>
        <p:nvPicPr>
          <p:cNvPr id="509" name="Google Shape;509;g22de6155fc6_0_151"/>
          <p:cNvPicPr preferRelativeResize="0"/>
          <p:nvPr/>
        </p:nvPicPr>
        <p:blipFill rotWithShape="1">
          <a:blip r:embed="rId3">
            <a:alphaModFix/>
          </a:blip>
          <a:srcRect/>
          <a:stretch/>
        </p:blipFill>
        <p:spPr>
          <a:xfrm>
            <a:off x="8211238" y="4781550"/>
            <a:ext cx="646326" cy="310011"/>
          </a:xfrm>
          <a:prstGeom prst="rect">
            <a:avLst/>
          </a:prstGeom>
          <a:noFill/>
          <a:ln>
            <a:noFill/>
          </a:ln>
        </p:spPr>
      </p:pic>
      <p:pic>
        <p:nvPicPr>
          <p:cNvPr id="510" name="Google Shape;510;g22de6155fc6_0_151" descr="UO-Logo-presos.png"/>
          <p:cNvPicPr preferRelativeResize="0"/>
          <p:nvPr/>
        </p:nvPicPr>
        <p:blipFill rotWithShape="1">
          <a:blip r:embed="rId4">
            <a:alphaModFix/>
          </a:blip>
          <a:srcRect/>
          <a:stretch/>
        </p:blipFill>
        <p:spPr>
          <a:xfrm>
            <a:off x="5767487" y="4786982"/>
            <a:ext cx="1611355" cy="2862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g24ef2e4e8e9_1_393"/>
          <p:cNvSpPr txBox="1">
            <a:spLocks noGrp="1"/>
          </p:cNvSpPr>
          <p:nvPr>
            <p:ph type="title"/>
          </p:nvPr>
        </p:nvSpPr>
        <p:spPr>
          <a:xfrm>
            <a:off x="457200" y="438150"/>
            <a:ext cx="7620000" cy="42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Use Cases</a:t>
            </a:r>
            <a:endParaRPr/>
          </a:p>
        </p:txBody>
      </p:sp>
      <p:sp>
        <p:nvSpPr>
          <p:cNvPr id="517" name="Google Shape;517;g24ef2e4e8e9_1_393"/>
          <p:cNvSpPr txBox="1">
            <a:spLocks noGrp="1"/>
          </p:cNvSpPr>
          <p:nvPr>
            <p:ph type="body" idx="2"/>
          </p:nvPr>
        </p:nvSpPr>
        <p:spPr>
          <a:xfrm>
            <a:off x="533400" y="1047750"/>
            <a:ext cx="5777700" cy="285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dirty="0">
                <a:solidFill>
                  <a:schemeClr val="bg1"/>
                </a:solidFill>
              </a:rPr>
              <a:t>New(er) Collector features</a:t>
            </a:r>
            <a:endParaRPr b="1" dirty="0">
              <a:solidFill>
                <a:schemeClr val="bg1"/>
              </a:solidFill>
            </a:endParaRPr>
          </a:p>
        </p:txBody>
      </p:sp>
      <p:sp>
        <p:nvSpPr>
          <p:cNvPr id="518" name="Google Shape;518;g24ef2e4e8e9_1_393"/>
          <p:cNvSpPr txBox="1">
            <a:spLocks noGrp="1"/>
          </p:cNvSpPr>
          <p:nvPr>
            <p:ph type="body" idx="1"/>
          </p:nvPr>
        </p:nvSpPr>
        <p:spPr>
          <a:xfrm>
            <a:off x="533400" y="1711595"/>
            <a:ext cx="6159600" cy="327660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rgbClr val="262626"/>
              </a:buClr>
              <a:buSzPts val="1600"/>
              <a:buNone/>
            </a:pPr>
            <a:endParaRPr sz="1600"/>
          </a:p>
          <a:p>
            <a:pPr marL="742950" lvl="1" indent="-285750" algn="l" rtl="0">
              <a:lnSpc>
                <a:spcPct val="110000"/>
              </a:lnSpc>
              <a:spcBef>
                <a:spcPts val="0"/>
              </a:spcBef>
              <a:spcAft>
                <a:spcPts val="0"/>
              </a:spcAft>
              <a:buClr>
                <a:srgbClr val="262626"/>
              </a:buClr>
              <a:buSzPts val="1600"/>
              <a:buFont typeface="Arial"/>
              <a:buChar char="•"/>
            </a:pPr>
            <a:r>
              <a:rPr lang="en-US" sz="1600">
                <a:latin typeface="Arial"/>
                <a:ea typeface="Arial"/>
                <a:cs typeface="Arial"/>
                <a:sym typeface="Arial"/>
              </a:rPr>
              <a:t>BMP data will feed tools like BGPStream and ARTEMIS.</a:t>
            </a:r>
            <a:endParaRPr sz="1600"/>
          </a:p>
          <a:p>
            <a:pPr marL="742950" lvl="1" indent="-285750" algn="l" rtl="0">
              <a:lnSpc>
                <a:spcPct val="110000"/>
              </a:lnSpc>
              <a:spcBef>
                <a:spcPts val="0"/>
              </a:spcBef>
              <a:spcAft>
                <a:spcPts val="0"/>
              </a:spcAft>
              <a:buClr>
                <a:srgbClr val="262626"/>
              </a:buClr>
              <a:buSzPts val="1600"/>
              <a:buFont typeface="Arial"/>
              <a:buChar char="•"/>
            </a:pPr>
            <a:r>
              <a:rPr lang="en-US" sz="1600">
                <a:latin typeface="Arial"/>
                <a:ea typeface="Arial"/>
                <a:cs typeface="Arial"/>
                <a:sym typeface="Arial"/>
              </a:rPr>
              <a:t>Or write your own Kafka consumer for raw BMP data.</a:t>
            </a:r>
            <a:endParaRPr/>
          </a:p>
          <a:p>
            <a:pPr marL="742950" lvl="1" indent="-285750" algn="l" rtl="0">
              <a:lnSpc>
                <a:spcPct val="110000"/>
              </a:lnSpc>
              <a:spcBef>
                <a:spcPts val="0"/>
              </a:spcBef>
              <a:spcAft>
                <a:spcPts val="0"/>
              </a:spcAft>
              <a:buClr>
                <a:srgbClr val="262626"/>
              </a:buClr>
              <a:buSzPts val="1600"/>
              <a:buFont typeface="Arial"/>
              <a:buChar char="•"/>
            </a:pPr>
            <a:r>
              <a:rPr lang="en-US" sz="1600">
                <a:latin typeface="Arial"/>
                <a:ea typeface="Arial"/>
                <a:cs typeface="Arial"/>
                <a:sym typeface="Arial"/>
              </a:rPr>
              <a:t>Limited access at first.</a:t>
            </a:r>
            <a:endParaRPr/>
          </a:p>
          <a:p>
            <a:pPr marL="742950" lvl="1" indent="-285750" algn="l" rtl="0">
              <a:lnSpc>
                <a:spcPct val="110000"/>
              </a:lnSpc>
              <a:spcBef>
                <a:spcPts val="0"/>
              </a:spcBef>
              <a:spcAft>
                <a:spcPts val="0"/>
              </a:spcAft>
              <a:buClr>
                <a:srgbClr val="262626"/>
              </a:buClr>
              <a:buSzPts val="1600"/>
              <a:buFont typeface="Arial"/>
              <a:buChar char="•"/>
            </a:pPr>
            <a:r>
              <a:rPr lang="en-US" sz="1600">
                <a:latin typeface="Arial"/>
                <a:ea typeface="Arial"/>
                <a:cs typeface="Arial"/>
                <a:sym typeface="Arial"/>
              </a:rPr>
              <a:t>Wider availability to follow.</a:t>
            </a:r>
            <a:endParaRPr/>
          </a:p>
          <a:p>
            <a:pPr marL="742950" lvl="1" indent="-184150" algn="l" rtl="0">
              <a:lnSpc>
                <a:spcPct val="110000"/>
              </a:lnSpc>
              <a:spcBef>
                <a:spcPts val="0"/>
              </a:spcBef>
              <a:spcAft>
                <a:spcPts val="0"/>
              </a:spcAft>
              <a:buClr>
                <a:srgbClr val="262626"/>
              </a:buClr>
              <a:buSzPts val="1600"/>
              <a:buFont typeface="Arial"/>
              <a:buNone/>
            </a:pPr>
            <a:endParaRPr sz="1600">
              <a:latin typeface="Arial"/>
              <a:ea typeface="Arial"/>
              <a:cs typeface="Arial"/>
              <a:sym typeface="Arial"/>
            </a:endParaRPr>
          </a:p>
          <a:p>
            <a:pPr marL="457200" lvl="1" indent="0" algn="l" rtl="0">
              <a:lnSpc>
                <a:spcPct val="110000"/>
              </a:lnSpc>
              <a:spcBef>
                <a:spcPts val="0"/>
              </a:spcBef>
              <a:spcAft>
                <a:spcPts val="0"/>
              </a:spcAft>
              <a:buClr>
                <a:srgbClr val="262626"/>
              </a:buClr>
              <a:buSzPts val="1600"/>
              <a:buNone/>
            </a:pPr>
            <a:endParaRPr sz="1600">
              <a:latin typeface="Arial"/>
              <a:ea typeface="Arial"/>
              <a:cs typeface="Arial"/>
              <a:sym typeface="Arial"/>
            </a:endParaRPr>
          </a:p>
          <a:p>
            <a:pPr marL="742950" lvl="1" indent="-285750" algn="l" rtl="0">
              <a:lnSpc>
                <a:spcPct val="110000"/>
              </a:lnSpc>
              <a:spcBef>
                <a:spcPts val="0"/>
              </a:spcBef>
              <a:spcAft>
                <a:spcPts val="0"/>
              </a:spcAft>
              <a:buClr>
                <a:srgbClr val="262626"/>
              </a:buClr>
              <a:buSzPts val="1600"/>
              <a:buFont typeface="Arial"/>
              <a:buChar char="•"/>
            </a:pPr>
            <a:r>
              <a:rPr lang="en-US" sz="1600">
                <a:latin typeface="Arial"/>
                <a:ea typeface="Arial"/>
                <a:cs typeface="Arial"/>
                <a:sym typeface="Arial"/>
              </a:rPr>
              <a:t>RPKI data will be accessible directly from the collectors.</a:t>
            </a:r>
            <a:endParaRPr sz="1600"/>
          </a:p>
          <a:p>
            <a:pPr marL="742950" lvl="1" indent="-285750" algn="l" rtl="0">
              <a:lnSpc>
                <a:spcPct val="110000"/>
              </a:lnSpc>
              <a:spcBef>
                <a:spcPts val="0"/>
              </a:spcBef>
              <a:spcAft>
                <a:spcPts val="0"/>
              </a:spcAft>
              <a:buClr>
                <a:srgbClr val="262626"/>
              </a:buClr>
              <a:buSzPts val="1600"/>
              <a:buFont typeface="Arial"/>
              <a:buChar char="•"/>
            </a:pPr>
            <a:r>
              <a:rPr lang="en-US" sz="1600">
                <a:latin typeface="Arial"/>
                <a:ea typeface="Arial"/>
                <a:cs typeface="Arial"/>
                <a:sym typeface="Arial"/>
              </a:rPr>
              <a:t>We also are establishing an archive of RPKI ROA data.</a:t>
            </a:r>
            <a:endParaRPr sz="1300"/>
          </a:p>
          <a:p>
            <a:pPr marL="742950" lvl="1" indent="-285750" algn="l" rtl="0">
              <a:lnSpc>
                <a:spcPct val="110000"/>
              </a:lnSpc>
              <a:spcBef>
                <a:spcPts val="0"/>
              </a:spcBef>
              <a:spcAft>
                <a:spcPts val="0"/>
              </a:spcAft>
              <a:buClr>
                <a:srgbClr val="262626"/>
              </a:buClr>
              <a:buSzPts val="1600"/>
              <a:buFont typeface="Arial"/>
              <a:buChar char="•"/>
            </a:pPr>
            <a:r>
              <a:rPr lang="en-US" sz="1600">
                <a:latin typeface="Arial"/>
                <a:ea typeface="Arial"/>
                <a:cs typeface="Arial"/>
                <a:sym typeface="Arial"/>
              </a:rPr>
              <a:t>Working on back-filling that data set from the RIR/CAs.</a:t>
            </a:r>
            <a:endParaRPr sz="1600"/>
          </a:p>
        </p:txBody>
      </p:sp>
      <p:sp>
        <p:nvSpPr>
          <p:cNvPr id="519" name="Google Shape;519;g24ef2e4e8e9_1_393"/>
          <p:cNvSpPr txBox="1"/>
          <p:nvPr/>
        </p:nvSpPr>
        <p:spPr>
          <a:xfrm>
            <a:off x="877030" y="1635100"/>
            <a:ext cx="848700" cy="320100"/>
          </a:xfrm>
          <a:prstGeom prst="rect">
            <a:avLst/>
          </a:prstGeom>
          <a:solidFill>
            <a:srgbClr val="165AAB"/>
          </a:solid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lt1"/>
              </a:buClr>
              <a:buSzPts val="1300"/>
              <a:buFont typeface="Arial"/>
              <a:buNone/>
            </a:pPr>
            <a:r>
              <a:rPr lang="en-US" sz="1300" b="1" i="0" u="none" strike="noStrike" cap="none" dirty="0">
                <a:solidFill>
                  <a:schemeClr val="lt1"/>
                </a:solidFill>
                <a:latin typeface="Arial Black"/>
                <a:ea typeface="Arial Black"/>
                <a:cs typeface="Arial Black"/>
                <a:sym typeface="Arial Black"/>
              </a:rPr>
              <a:t>BMP</a:t>
            </a:r>
            <a:endParaRPr sz="1400" b="0" i="0" u="none" strike="noStrike" cap="none" dirty="0">
              <a:solidFill>
                <a:schemeClr val="lt1"/>
              </a:solidFill>
              <a:latin typeface="Arial"/>
              <a:ea typeface="Arial"/>
              <a:cs typeface="Arial"/>
              <a:sym typeface="Arial"/>
            </a:endParaRPr>
          </a:p>
        </p:txBody>
      </p:sp>
      <p:sp>
        <p:nvSpPr>
          <p:cNvPr id="520" name="Google Shape;520;g24ef2e4e8e9_1_393"/>
          <p:cNvSpPr txBox="1"/>
          <p:nvPr/>
        </p:nvSpPr>
        <p:spPr>
          <a:xfrm>
            <a:off x="876997" y="3188300"/>
            <a:ext cx="796200" cy="320100"/>
          </a:xfrm>
          <a:prstGeom prst="rect">
            <a:avLst/>
          </a:prstGeom>
          <a:solidFill>
            <a:srgbClr val="165AAB"/>
          </a:solid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lt1"/>
              </a:buClr>
              <a:buSzPts val="1300"/>
              <a:buFont typeface="Arial"/>
              <a:buNone/>
            </a:pPr>
            <a:r>
              <a:rPr lang="en-US" sz="1300" b="1" i="0" u="none" strike="noStrike" cap="none">
                <a:solidFill>
                  <a:schemeClr val="lt1"/>
                </a:solidFill>
                <a:latin typeface="Arial Black"/>
                <a:ea typeface="Arial Black"/>
                <a:cs typeface="Arial Black"/>
                <a:sym typeface="Arial Black"/>
              </a:rPr>
              <a:t>RPKI</a:t>
            </a:r>
            <a:endParaRPr sz="1400" b="0" i="0" u="none" strike="noStrike" cap="none">
              <a:solidFill>
                <a:srgbClr val="262626"/>
              </a:solidFill>
              <a:latin typeface="Arial"/>
              <a:ea typeface="Arial"/>
              <a:cs typeface="Arial"/>
              <a:sym typeface="Arial"/>
            </a:endParaRPr>
          </a:p>
        </p:txBody>
      </p:sp>
      <p:sp>
        <p:nvSpPr>
          <p:cNvPr id="2" name="Google Shape;497;g22de6155fc6_0_123">
            <a:extLst>
              <a:ext uri="{FF2B5EF4-FFF2-40B4-BE49-F238E27FC236}">
                <a16:creationId xmlns:a16="http://schemas.microsoft.com/office/drawing/2014/main" id="{28CCC199-A288-B941-568F-934CDAA35CDF}"/>
              </a:ext>
            </a:extLst>
          </p:cNvPr>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1400" dirty="0" err="1"/>
              <a:t>RouteViews</a:t>
            </a:r>
            <a:endParaRPr sz="1400" dirty="0"/>
          </a:p>
        </p:txBody>
      </p:sp>
      <p:pic>
        <p:nvPicPr>
          <p:cNvPr id="3" name="Google Shape;498;g22de6155fc6_0_123">
            <a:extLst>
              <a:ext uri="{FF2B5EF4-FFF2-40B4-BE49-F238E27FC236}">
                <a16:creationId xmlns:a16="http://schemas.microsoft.com/office/drawing/2014/main" id="{B2D7EDAA-1450-9FCA-6C27-20DC4C3B1A5B}"/>
              </a:ext>
            </a:extLst>
          </p:cNvPr>
          <p:cNvPicPr preferRelativeResize="0"/>
          <p:nvPr/>
        </p:nvPicPr>
        <p:blipFill rotWithShape="1">
          <a:blip r:embed="rId3">
            <a:alphaModFix/>
          </a:blip>
          <a:srcRect/>
          <a:stretch/>
        </p:blipFill>
        <p:spPr>
          <a:xfrm>
            <a:off x="8211238" y="4781550"/>
            <a:ext cx="646326" cy="310011"/>
          </a:xfrm>
          <a:prstGeom prst="rect">
            <a:avLst/>
          </a:prstGeom>
          <a:noFill/>
          <a:ln>
            <a:noFill/>
          </a:ln>
        </p:spPr>
      </p:pic>
      <p:pic>
        <p:nvPicPr>
          <p:cNvPr id="4" name="Google Shape;499;g22de6155fc6_0_123" descr="UO-Logo-presos.png">
            <a:extLst>
              <a:ext uri="{FF2B5EF4-FFF2-40B4-BE49-F238E27FC236}">
                <a16:creationId xmlns:a16="http://schemas.microsoft.com/office/drawing/2014/main" id="{A3040B80-5439-E4CB-982A-787625053D4B}"/>
              </a:ext>
            </a:extLst>
          </p:cNvPr>
          <p:cNvPicPr preferRelativeResize="0"/>
          <p:nvPr/>
        </p:nvPicPr>
        <p:blipFill rotWithShape="1">
          <a:blip r:embed="rId4">
            <a:alphaModFix/>
          </a:blip>
          <a:srcRect/>
          <a:stretch/>
        </p:blipFill>
        <p:spPr>
          <a:xfrm>
            <a:off x="5767487" y="4786982"/>
            <a:ext cx="1611355" cy="2862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g24ef2e4e8e9_1_404"/>
          <p:cNvSpPr txBox="1">
            <a:spLocks noGrp="1"/>
          </p:cNvSpPr>
          <p:nvPr>
            <p:ph type="title"/>
          </p:nvPr>
        </p:nvSpPr>
        <p:spPr>
          <a:xfrm>
            <a:off x="457200" y="438150"/>
            <a:ext cx="7620000" cy="42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Use Cases</a:t>
            </a:r>
            <a:endParaRPr/>
          </a:p>
        </p:txBody>
      </p:sp>
      <p:sp>
        <p:nvSpPr>
          <p:cNvPr id="527" name="Google Shape;527;g24ef2e4e8e9_1_404"/>
          <p:cNvSpPr txBox="1">
            <a:spLocks noGrp="1"/>
          </p:cNvSpPr>
          <p:nvPr>
            <p:ph type="body" idx="2"/>
          </p:nvPr>
        </p:nvSpPr>
        <p:spPr>
          <a:xfrm>
            <a:off x="533400" y="1047750"/>
            <a:ext cx="5777700" cy="285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dirty="0">
                <a:solidFill>
                  <a:schemeClr val="bg1"/>
                </a:solidFill>
              </a:rPr>
              <a:t>BGP Data Distribution</a:t>
            </a:r>
            <a:endParaRPr b="1" dirty="0">
              <a:solidFill>
                <a:schemeClr val="bg1"/>
              </a:solidFill>
            </a:endParaRPr>
          </a:p>
        </p:txBody>
      </p:sp>
      <p:sp>
        <p:nvSpPr>
          <p:cNvPr id="528" name="Google Shape;528;g24ef2e4e8e9_1_404"/>
          <p:cNvSpPr txBox="1">
            <a:spLocks noGrp="1"/>
          </p:cNvSpPr>
          <p:nvPr>
            <p:ph type="body" idx="1"/>
          </p:nvPr>
        </p:nvSpPr>
        <p:spPr>
          <a:xfrm>
            <a:off x="302950" y="1520550"/>
            <a:ext cx="7315200" cy="2800500"/>
          </a:xfrm>
          <a:prstGeom prst="rect">
            <a:avLst/>
          </a:prstGeom>
          <a:noFill/>
          <a:ln>
            <a:noFill/>
          </a:ln>
        </p:spPr>
        <p:txBody>
          <a:bodyPr spcFirstLastPara="1" wrap="square" lIns="91425" tIns="45700" rIns="91425" bIns="45700" anchor="t" anchorCtr="0">
            <a:normAutofit/>
          </a:bodyPr>
          <a:lstStyle/>
          <a:p>
            <a:pPr marL="742950" lvl="1" indent="-285750" algn="l" rtl="0">
              <a:lnSpc>
                <a:spcPct val="110000"/>
              </a:lnSpc>
              <a:spcBef>
                <a:spcPts val="0"/>
              </a:spcBef>
              <a:spcAft>
                <a:spcPts val="0"/>
              </a:spcAft>
              <a:buClr>
                <a:srgbClr val="262626"/>
              </a:buClr>
              <a:buSzPts val="1600"/>
              <a:buFont typeface="Noto Sans Symbols"/>
              <a:buChar char="▪"/>
            </a:pPr>
            <a:r>
              <a:rPr lang="en-US" sz="1600">
                <a:latin typeface="Arial"/>
                <a:ea typeface="Arial"/>
                <a:cs typeface="Arial"/>
                <a:sym typeface="Arial"/>
              </a:rPr>
              <a:t>“Message-based” data distribution (Kafka) </a:t>
            </a:r>
            <a:endParaRPr/>
          </a:p>
          <a:p>
            <a:pPr marL="1143000" lvl="2" indent="-228600" algn="l" rtl="0">
              <a:lnSpc>
                <a:spcPct val="110000"/>
              </a:lnSpc>
              <a:spcBef>
                <a:spcPts val="0"/>
              </a:spcBef>
              <a:spcAft>
                <a:spcPts val="0"/>
              </a:spcAft>
              <a:buClr>
                <a:srgbClr val="262626"/>
              </a:buClr>
              <a:buSzPts val="1600"/>
              <a:buFont typeface="Arial"/>
              <a:buChar char="•"/>
            </a:pPr>
            <a:r>
              <a:rPr lang="en-US" sz="1600">
                <a:latin typeface="Arial"/>
                <a:ea typeface="Arial"/>
                <a:cs typeface="Arial"/>
                <a:sym typeface="Arial"/>
              </a:rPr>
              <a:t>Real-time streaming telemetry</a:t>
            </a:r>
            <a:endParaRPr/>
          </a:p>
          <a:p>
            <a:pPr marL="1143000" lvl="2" indent="-228600" algn="l" rtl="0">
              <a:lnSpc>
                <a:spcPct val="110000"/>
              </a:lnSpc>
              <a:spcBef>
                <a:spcPts val="0"/>
              </a:spcBef>
              <a:spcAft>
                <a:spcPts val="0"/>
              </a:spcAft>
              <a:buClr>
                <a:srgbClr val="262626"/>
              </a:buClr>
              <a:buSzPts val="1600"/>
              <a:buFont typeface="Noto Sans Symbols"/>
              <a:buChar char="▪"/>
            </a:pPr>
            <a:r>
              <a:rPr lang="en-US" sz="1600">
                <a:latin typeface="Arial"/>
                <a:ea typeface="Arial"/>
                <a:cs typeface="Arial"/>
                <a:sym typeface="Arial"/>
              </a:rPr>
              <a:t>Per-message timestamps, with meta-data</a:t>
            </a:r>
            <a:endParaRPr/>
          </a:p>
          <a:p>
            <a:pPr marL="1143000" lvl="2" indent="-228600" algn="l" rtl="0">
              <a:lnSpc>
                <a:spcPct val="110000"/>
              </a:lnSpc>
              <a:spcBef>
                <a:spcPts val="0"/>
              </a:spcBef>
              <a:spcAft>
                <a:spcPts val="0"/>
              </a:spcAft>
              <a:buClr>
                <a:srgbClr val="262626"/>
              </a:buClr>
              <a:buSzPts val="1600"/>
              <a:buFont typeface="Noto Sans Symbols"/>
              <a:buChar char="▪"/>
            </a:pPr>
            <a:r>
              <a:rPr lang="en-US" sz="1600">
                <a:latin typeface="Arial"/>
                <a:ea typeface="Arial"/>
                <a:cs typeface="Arial"/>
                <a:sym typeface="Arial"/>
              </a:rPr>
              <a:t>Middle-layer abstraction, multi-client access (facilitates analysis and services) </a:t>
            </a:r>
            <a:endParaRPr/>
          </a:p>
          <a:p>
            <a:pPr marL="1143000" lvl="2" indent="-228600" algn="l" rtl="0">
              <a:lnSpc>
                <a:spcPct val="110000"/>
              </a:lnSpc>
              <a:spcBef>
                <a:spcPts val="0"/>
              </a:spcBef>
              <a:spcAft>
                <a:spcPts val="0"/>
              </a:spcAft>
              <a:buClr>
                <a:srgbClr val="262626"/>
              </a:buClr>
              <a:buSzPts val="1600"/>
              <a:buFont typeface="Noto Sans Symbols"/>
              <a:buChar char="▪"/>
            </a:pPr>
            <a:r>
              <a:rPr lang="en-US" sz="1600">
                <a:latin typeface="Arial"/>
                <a:ea typeface="Arial"/>
                <a:cs typeface="Arial"/>
                <a:sym typeface="Arial"/>
              </a:rPr>
              <a:t>Automated consolidating and sequencing</a:t>
            </a:r>
            <a:endParaRPr/>
          </a:p>
          <a:p>
            <a:pPr marL="742950" lvl="1" indent="-285750" algn="l" rtl="0">
              <a:lnSpc>
                <a:spcPct val="110000"/>
              </a:lnSpc>
              <a:spcBef>
                <a:spcPts val="0"/>
              </a:spcBef>
              <a:spcAft>
                <a:spcPts val="0"/>
              </a:spcAft>
              <a:buClr>
                <a:srgbClr val="262626"/>
              </a:buClr>
              <a:buSzPts val="1600"/>
              <a:buFont typeface="Noto Sans Symbols"/>
              <a:buChar char="▪"/>
            </a:pPr>
            <a:r>
              <a:rPr lang="en-US" sz="1600">
                <a:latin typeface="Arial"/>
                <a:ea typeface="Arial"/>
                <a:cs typeface="Arial"/>
                <a:sym typeface="Arial"/>
              </a:rPr>
              <a:t>RPKI validation and archival</a:t>
            </a:r>
            <a:endParaRPr/>
          </a:p>
          <a:p>
            <a:pPr marL="457200" lvl="1" indent="0" algn="l" rtl="0">
              <a:lnSpc>
                <a:spcPct val="110000"/>
              </a:lnSpc>
              <a:spcBef>
                <a:spcPts val="0"/>
              </a:spcBef>
              <a:spcAft>
                <a:spcPts val="0"/>
              </a:spcAft>
              <a:buClr>
                <a:srgbClr val="262626"/>
              </a:buClr>
              <a:buSzPts val="1600"/>
              <a:buNone/>
            </a:pPr>
            <a:endParaRPr sz="1600"/>
          </a:p>
          <a:p>
            <a:pPr marL="742950" lvl="1" indent="-184150" algn="l" rtl="0">
              <a:lnSpc>
                <a:spcPct val="110000"/>
              </a:lnSpc>
              <a:spcBef>
                <a:spcPts val="0"/>
              </a:spcBef>
              <a:spcAft>
                <a:spcPts val="0"/>
              </a:spcAft>
              <a:buClr>
                <a:srgbClr val="262626"/>
              </a:buClr>
              <a:buSzPts val="1600"/>
              <a:buFont typeface="Noto Sans Symbols"/>
              <a:buNone/>
            </a:pPr>
            <a:endParaRPr sz="1600"/>
          </a:p>
          <a:p>
            <a:pPr marL="742950" lvl="1" indent="-184150" algn="l" rtl="0">
              <a:lnSpc>
                <a:spcPct val="110000"/>
              </a:lnSpc>
              <a:spcBef>
                <a:spcPts val="0"/>
              </a:spcBef>
              <a:spcAft>
                <a:spcPts val="0"/>
              </a:spcAft>
              <a:buClr>
                <a:srgbClr val="262626"/>
              </a:buClr>
              <a:buSzPts val="1600"/>
              <a:buFont typeface="Noto Sans Symbols"/>
              <a:buNone/>
            </a:pPr>
            <a:endParaRPr sz="1600"/>
          </a:p>
          <a:p>
            <a:pPr marL="342900" lvl="0" indent="-241300" algn="l" rtl="0">
              <a:lnSpc>
                <a:spcPct val="110000"/>
              </a:lnSpc>
              <a:spcBef>
                <a:spcPts val="0"/>
              </a:spcBef>
              <a:spcAft>
                <a:spcPts val="0"/>
              </a:spcAft>
              <a:buClr>
                <a:srgbClr val="262626"/>
              </a:buClr>
              <a:buSzPts val="1600"/>
              <a:buFont typeface="Noto Sans Symbols"/>
              <a:buNone/>
            </a:pPr>
            <a:endParaRPr sz="1600"/>
          </a:p>
        </p:txBody>
      </p:sp>
      <p:sp>
        <p:nvSpPr>
          <p:cNvPr id="2" name="Google Shape;497;g22de6155fc6_0_123">
            <a:extLst>
              <a:ext uri="{FF2B5EF4-FFF2-40B4-BE49-F238E27FC236}">
                <a16:creationId xmlns:a16="http://schemas.microsoft.com/office/drawing/2014/main" id="{EEBC47A8-E57C-EF3E-3AD9-835AA892BB79}"/>
              </a:ext>
            </a:extLst>
          </p:cNvPr>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1400" dirty="0" err="1"/>
              <a:t>RouteViews</a:t>
            </a:r>
            <a:endParaRPr sz="1400" dirty="0"/>
          </a:p>
        </p:txBody>
      </p:sp>
      <p:pic>
        <p:nvPicPr>
          <p:cNvPr id="3" name="Google Shape;498;g22de6155fc6_0_123">
            <a:extLst>
              <a:ext uri="{FF2B5EF4-FFF2-40B4-BE49-F238E27FC236}">
                <a16:creationId xmlns:a16="http://schemas.microsoft.com/office/drawing/2014/main" id="{6E4E7BBC-306A-745B-7207-D645B14F40B6}"/>
              </a:ext>
            </a:extLst>
          </p:cNvPr>
          <p:cNvPicPr preferRelativeResize="0"/>
          <p:nvPr/>
        </p:nvPicPr>
        <p:blipFill rotWithShape="1">
          <a:blip r:embed="rId3">
            <a:alphaModFix/>
          </a:blip>
          <a:srcRect/>
          <a:stretch/>
        </p:blipFill>
        <p:spPr>
          <a:xfrm>
            <a:off x="8211238" y="4781550"/>
            <a:ext cx="646326" cy="310011"/>
          </a:xfrm>
          <a:prstGeom prst="rect">
            <a:avLst/>
          </a:prstGeom>
          <a:noFill/>
          <a:ln>
            <a:noFill/>
          </a:ln>
        </p:spPr>
      </p:pic>
      <p:pic>
        <p:nvPicPr>
          <p:cNvPr id="4" name="Google Shape;499;g22de6155fc6_0_123" descr="UO-Logo-presos.png">
            <a:extLst>
              <a:ext uri="{FF2B5EF4-FFF2-40B4-BE49-F238E27FC236}">
                <a16:creationId xmlns:a16="http://schemas.microsoft.com/office/drawing/2014/main" id="{83B3DFE6-6903-750B-2338-F79F506EE3B9}"/>
              </a:ext>
            </a:extLst>
          </p:cNvPr>
          <p:cNvPicPr preferRelativeResize="0"/>
          <p:nvPr/>
        </p:nvPicPr>
        <p:blipFill rotWithShape="1">
          <a:blip r:embed="rId4">
            <a:alphaModFix/>
          </a:blip>
          <a:srcRect/>
          <a:stretch/>
        </p:blipFill>
        <p:spPr>
          <a:xfrm>
            <a:off x="5767487" y="4786982"/>
            <a:ext cx="1611355" cy="2862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g24ef2e4e8e9_1_41"/>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Arial Black"/>
              <a:buNone/>
            </a:pPr>
            <a:r>
              <a:rPr lang="en-US" dirty="0">
                <a:solidFill>
                  <a:schemeClr val="dk1"/>
                </a:solidFill>
                <a:latin typeface="Arial Black"/>
                <a:ea typeface="Arial Black"/>
                <a:cs typeface="Arial Black"/>
                <a:sym typeface="Arial Black"/>
              </a:rPr>
              <a:t>BMP &amp; </a:t>
            </a:r>
            <a:r>
              <a:rPr lang="en-US" dirty="0">
                <a:solidFill>
                  <a:srgbClr val="1EA349"/>
                </a:solidFill>
                <a:latin typeface="Arial Black"/>
                <a:ea typeface="Arial Black"/>
                <a:cs typeface="Arial Black"/>
                <a:sym typeface="Arial Black"/>
              </a:rPr>
              <a:t>Open/GOBMP</a:t>
            </a:r>
            <a:endParaRPr dirty="0">
              <a:solidFill>
                <a:srgbClr val="1EA349"/>
              </a:solidFill>
              <a:latin typeface="Arial Black"/>
              <a:ea typeface="Arial Black"/>
              <a:cs typeface="Arial Black"/>
              <a:sym typeface="Arial Black"/>
            </a:endParaRPr>
          </a:p>
        </p:txBody>
      </p:sp>
      <p:sp>
        <p:nvSpPr>
          <p:cNvPr id="535" name="Google Shape;535;g24ef2e4e8e9_1_41"/>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400" dirty="0" err="1"/>
              <a:t>RouteViews</a:t>
            </a:r>
            <a:endParaRPr sz="1400" dirty="0"/>
          </a:p>
        </p:txBody>
      </p:sp>
      <p:sp>
        <p:nvSpPr>
          <p:cNvPr id="536" name="Google Shape;536;g24ef2e4e8e9_1_41"/>
          <p:cNvSpPr txBox="1">
            <a:spLocks noGrp="1"/>
          </p:cNvSpPr>
          <p:nvPr>
            <p:ph type="body" idx="1"/>
          </p:nvPr>
        </p:nvSpPr>
        <p:spPr>
          <a:xfrm>
            <a:off x="4306175" y="861674"/>
            <a:ext cx="4556700" cy="3663600"/>
          </a:xfrm>
          <a:prstGeom prst="rect">
            <a:avLst/>
          </a:prstGeom>
          <a:noFill/>
          <a:ln>
            <a:noFill/>
          </a:ln>
        </p:spPr>
        <p:txBody>
          <a:bodyPr spcFirstLastPara="1" wrap="square" lIns="91425" tIns="45700" rIns="91425" bIns="45700" anchor="t" anchorCtr="0">
            <a:normAutofit fontScale="70000" lnSpcReduction="20000"/>
          </a:bodyPr>
          <a:lstStyle/>
          <a:p>
            <a:pPr marL="457200" lvl="0" indent="-346710" algn="l" rtl="0">
              <a:lnSpc>
                <a:spcPct val="110000"/>
              </a:lnSpc>
              <a:spcBef>
                <a:spcPts val="0"/>
              </a:spcBef>
              <a:spcAft>
                <a:spcPts val="0"/>
              </a:spcAft>
              <a:buSzPct val="100000"/>
              <a:buFont typeface="Arial"/>
              <a:buChar char="●"/>
            </a:pPr>
            <a:r>
              <a:rPr lang="en-US" sz="2400" dirty="0">
                <a:latin typeface="Arial"/>
                <a:ea typeface="Arial"/>
                <a:cs typeface="Arial"/>
                <a:sym typeface="Arial"/>
              </a:rPr>
              <a:t>BGP Monitoring Protocol (BMP) is an IETF standard rfc7854</a:t>
            </a:r>
            <a:endParaRPr sz="2400" dirty="0"/>
          </a:p>
          <a:p>
            <a:pPr marL="914400" lvl="1" indent="-346710" algn="l" rtl="0">
              <a:lnSpc>
                <a:spcPct val="110000"/>
              </a:lnSpc>
              <a:spcBef>
                <a:spcPts val="0"/>
              </a:spcBef>
              <a:spcAft>
                <a:spcPts val="0"/>
              </a:spcAft>
              <a:buSzPct val="100000"/>
              <a:buFont typeface="Arial"/>
              <a:buChar char="○"/>
            </a:pPr>
            <a:r>
              <a:rPr lang="en-US" sz="2400" dirty="0">
                <a:latin typeface="Arial"/>
                <a:ea typeface="Arial"/>
                <a:cs typeface="Arial"/>
                <a:sym typeface="Arial"/>
              </a:rPr>
              <a:t>Available now – (Cisco, Juniper, Arista &amp; FRR)</a:t>
            </a:r>
            <a:endParaRPr sz="2400" dirty="0">
              <a:latin typeface="Arial"/>
              <a:ea typeface="Arial"/>
              <a:cs typeface="Arial"/>
              <a:sym typeface="Arial"/>
            </a:endParaRPr>
          </a:p>
          <a:p>
            <a:pPr marL="914400" lvl="1" indent="-346710" algn="l" rtl="0">
              <a:spcBef>
                <a:spcPts val="0"/>
              </a:spcBef>
              <a:spcAft>
                <a:spcPts val="0"/>
              </a:spcAft>
              <a:buSzPct val="100000"/>
              <a:buChar char="○"/>
            </a:pPr>
            <a:r>
              <a:rPr lang="en-US" sz="2400" dirty="0"/>
              <a:t>Consolidates peers/collectors</a:t>
            </a:r>
            <a:endParaRPr sz="2400" dirty="0"/>
          </a:p>
          <a:p>
            <a:pPr marL="914400" lvl="1" indent="-346710" algn="l" rtl="0">
              <a:spcBef>
                <a:spcPts val="0"/>
              </a:spcBef>
              <a:spcAft>
                <a:spcPts val="0"/>
              </a:spcAft>
              <a:buSzPct val="100000"/>
              <a:buChar char="○"/>
            </a:pPr>
            <a:r>
              <a:rPr lang="en-US" sz="2400" dirty="0"/>
              <a:t>Splits collector, peer and update messages into separate streams</a:t>
            </a:r>
            <a:endParaRPr sz="2400" dirty="0"/>
          </a:p>
          <a:p>
            <a:pPr marL="457200" lvl="0" indent="0" algn="l" rtl="0">
              <a:spcBef>
                <a:spcPts val="0"/>
              </a:spcBef>
              <a:spcAft>
                <a:spcPts val="0"/>
              </a:spcAft>
              <a:buNone/>
            </a:pPr>
            <a:endParaRPr sz="2400" dirty="0"/>
          </a:p>
          <a:p>
            <a:pPr marL="457200" lvl="0" indent="-346710" algn="l" rtl="0">
              <a:lnSpc>
                <a:spcPct val="110000"/>
              </a:lnSpc>
              <a:spcBef>
                <a:spcPts val="0"/>
              </a:spcBef>
              <a:spcAft>
                <a:spcPts val="0"/>
              </a:spcAft>
              <a:buSzPct val="100000"/>
              <a:buFont typeface="Arial"/>
              <a:buChar char="●"/>
            </a:pPr>
            <a:r>
              <a:rPr lang="en-US" sz="2400" dirty="0" err="1">
                <a:latin typeface="Arial"/>
                <a:ea typeface="Arial"/>
                <a:cs typeface="Arial"/>
                <a:sym typeface="Arial"/>
              </a:rPr>
              <a:t>OpenBMP</a:t>
            </a:r>
            <a:r>
              <a:rPr lang="en-US" sz="2400" dirty="0">
                <a:latin typeface="Arial"/>
                <a:ea typeface="Arial"/>
                <a:cs typeface="Arial"/>
                <a:sym typeface="Arial"/>
              </a:rPr>
              <a:t> is </a:t>
            </a:r>
            <a:r>
              <a:rPr lang="en-US" sz="2400" dirty="0" err="1">
                <a:latin typeface="Arial"/>
                <a:ea typeface="Arial"/>
                <a:cs typeface="Arial"/>
                <a:sym typeface="Arial"/>
              </a:rPr>
              <a:t>OpenSource</a:t>
            </a:r>
            <a:r>
              <a:rPr lang="en-US" sz="2400" dirty="0">
                <a:latin typeface="Arial"/>
                <a:ea typeface="Arial"/>
                <a:cs typeface="Arial"/>
                <a:sym typeface="Arial"/>
              </a:rPr>
              <a:t> (under the Linux Foundation)</a:t>
            </a:r>
            <a:endParaRPr sz="2400" dirty="0"/>
          </a:p>
          <a:p>
            <a:pPr marL="914400" lvl="1" indent="-346710" algn="l" rtl="0">
              <a:lnSpc>
                <a:spcPct val="110000"/>
              </a:lnSpc>
              <a:spcBef>
                <a:spcPts val="0"/>
              </a:spcBef>
              <a:spcAft>
                <a:spcPts val="0"/>
              </a:spcAft>
              <a:buSzPct val="100000"/>
              <a:buChar char="○"/>
            </a:pPr>
            <a:r>
              <a:rPr lang="en-US" sz="2400" dirty="0"/>
              <a:t>Latest update: 2018  ☹️</a:t>
            </a:r>
            <a:endParaRPr sz="2400" dirty="0">
              <a:latin typeface="Arial"/>
              <a:ea typeface="Arial"/>
              <a:cs typeface="Arial"/>
              <a:sym typeface="Arial"/>
            </a:endParaRPr>
          </a:p>
          <a:p>
            <a:pPr marL="457200" lvl="0" indent="-346710" algn="l" rtl="0">
              <a:lnSpc>
                <a:spcPct val="110000"/>
              </a:lnSpc>
              <a:spcBef>
                <a:spcPts val="0"/>
              </a:spcBef>
              <a:spcAft>
                <a:spcPts val="0"/>
              </a:spcAft>
              <a:buSzPct val="100000"/>
              <a:buChar char="●"/>
            </a:pPr>
            <a:endParaRPr lang="en-US" sz="2400" dirty="0"/>
          </a:p>
          <a:p>
            <a:pPr marL="457200" lvl="0" indent="-346710" algn="l" rtl="0">
              <a:lnSpc>
                <a:spcPct val="110000"/>
              </a:lnSpc>
              <a:spcBef>
                <a:spcPts val="0"/>
              </a:spcBef>
              <a:spcAft>
                <a:spcPts val="0"/>
              </a:spcAft>
              <a:buSzPct val="100000"/>
              <a:buChar char="●"/>
            </a:pPr>
            <a:r>
              <a:rPr lang="en-US" sz="2400" dirty="0" err="1"/>
              <a:t>GoBMP</a:t>
            </a:r>
            <a:endParaRPr sz="2400" dirty="0"/>
          </a:p>
          <a:p>
            <a:pPr marL="914400" lvl="1" indent="-346710" algn="l" rtl="0">
              <a:lnSpc>
                <a:spcPct val="110000"/>
              </a:lnSpc>
              <a:spcBef>
                <a:spcPts val="0"/>
              </a:spcBef>
              <a:spcAft>
                <a:spcPts val="0"/>
              </a:spcAft>
              <a:buSzPct val="100000"/>
              <a:buChar char="○"/>
            </a:pPr>
            <a:r>
              <a:rPr lang="en-US" sz="2400" dirty="0"/>
              <a:t>Latest update: September 2022  😀</a:t>
            </a:r>
            <a:endParaRPr sz="2400" dirty="0"/>
          </a:p>
          <a:p>
            <a:pPr marL="0" lvl="0" indent="0" algn="l" rtl="0">
              <a:lnSpc>
                <a:spcPct val="110000"/>
              </a:lnSpc>
              <a:spcBef>
                <a:spcPts val="0"/>
              </a:spcBef>
              <a:spcAft>
                <a:spcPts val="0"/>
              </a:spcAft>
              <a:buNone/>
            </a:pPr>
            <a:endParaRPr sz="1600" dirty="0"/>
          </a:p>
        </p:txBody>
      </p:sp>
      <p:pic>
        <p:nvPicPr>
          <p:cNvPr id="537" name="Google Shape;537;g24ef2e4e8e9_1_41"/>
          <p:cNvPicPr preferRelativeResize="0"/>
          <p:nvPr/>
        </p:nvPicPr>
        <p:blipFill rotWithShape="1">
          <a:blip r:embed="rId3">
            <a:alphaModFix/>
          </a:blip>
          <a:srcRect/>
          <a:stretch/>
        </p:blipFill>
        <p:spPr>
          <a:xfrm>
            <a:off x="8211238" y="4781550"/>
            <a:ext cx="646326" cy="310011"/>
          </a:xfrm>
          <a:prstGeom prst="rect">
            <a:avLst/>
          </a:prstGeom>
          <a:noFill/>
          <a:ln>
            <a:noFill/>
          </a:ln>
        </p:spPr>
      </p:pic>
      <p:pic>
        <p:nvPicPr>
          <p:cNvPr id="538" name="Google Shape;538;g24ef2e4e8e9_1_41" descr="UO-Logo-presos.png"/>
          <p:cNvPicPr preferRelativeResize="0"/>
          <p:nvPr/>
        </p:nvPicPr>
        <p:blipFill rotWithShape="1">
          <a:blip r:embed="rId4">
            <a:alphaModFix/>
          </a:blip>
          <a:srcRect/>
          <a:stretch/>
        </p:blipFill>
        <p:spPr>
          <a:xfrm>
            <a:off x="5767487" y="4786982"/>
            <a:ext cx="1611355" cy="286251"/>
          </a:xfrm>
          <a:prstGeom prst="rect">
            <a:avLst/>
          </a:prstGeom>
          <a:noFill/>
          <a:ln>
            <a:noFill/>
          </a:ln>
        </p:spPr>
      </p:pic>
      <p:pic>
        <p:nvPicPr>
          <p:cNvPr id="539" name="Google Shape;539;g24ef2e4e8e9_1_41" descr="A screenshot of a cell phone&#10;&#10;Description generated with very high confidence"/>
          <p:cNvPicPr preferRelativeResize="0"/>
          <p:nvPr/>
        </p:nvPicPr>
        <p:blipFill rotWithShape="1">
          <a:blip r:embed="rId5">
            <a:alphaModFix/>
          </a:blip>
          <a:srcRect/>
          <a:stretch/>
        </p:blipFill>
        <p:spPr>
          <a:xfrm>
            <a:off x="665" y="858701"/>
            <a:ext cx="4301536" cy="384143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2"/>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62626"/>
              </a:buClr>
              <a:buSzPts val="3200"/>
              <a:buFont typeface="Arial Black"/>
              <a:buNone/>
            </a:pPr>
            <a:r>
              <a:rPr lang="en-US" dirty="0" err="1"/>
              <a:t>RouteViews</a:t>
            </a:r>
            <a:endParaRPr dirty="0">
              <a:solidFill>
                <a:srgbClr val="92D050"/>
              </a:solidFill>
            </a:endParaRPr>
          </a:p>
        </p:txBody>
      </p:sp>
      <p:sp>
        <p:nvSpPr>
          <p:cNvPr id="363" name="Google Shape;363;p2"/>
          <p:cNvSpPr txBox="1">
            <a:spLocks noGrp="1"/>
          </p:cNvSpPr>
          <p:nvPr>
            <p:ph type="body" idx="2"/>
          </p:nvPr>
        </p:nvSpPr>
        <p:spPr>
          <a:xfrm>
            <a:off x="4724400" y="3264023"/>
            <a:ext cx="4343400" cy="2260477"/>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rgbClr val="262626"/>
              </a:buClr>
              <a:buSzPts val="1500"/>
              <a:buNone/>
            </a:pPr>
            <a:r>
              <a:rPr lang="en-US" sz="1500">
                <a:latin typeface="Arial"/>
                <a:ea typeface="Arial"/>
                <a:cs typeface="Arial"/>
                <a:sym typeface="Arial"/>
              </a:rPr>
              <a:t>The University of Oregon is a public research institution in Eugene, Oregon, USA founded in 1876. UO is renowned for its research prowess and commitment to teaching. Both NSRC and RouteViews are based at the UO.</a:t>
            </a:r>
            <a:endParaRPr/>
          </a:p>
        </p:txBody>
      </p:sp>
      <p:sp>
        <p:nvSpPr>
          <p:cNvPr id="364" name="Google Shape;364;p2"/>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1400" dirty="0" err="1"/>
              <a:t>RouteViews</a:t>
            </a:r>
            <a:endParaRPr sz="1400" dirty="0"/>
          </a:p>
        </p:txBody>
      </p:sp>
      <p:pic>
        <p:nvPicPr>
          <p:cNvPr id="365" name="Google Shape;365;p2"/>
          <p:cNvPicPr preferRelativeResize="0"/>
          <p:nvPr/>
        </p:nvPicPr>
        <p:blipFill rotWithShape="1">
          <a:blip r:embed="rId3">
            <a:alphaModFix/>
          </a:blip>
          <a:srcRect/>
          <a:stretch/>
        </p:blipFill>
        <p:spPr>
          <a:xfrm>
            <a:off x="8211238" y="4781550"/>
            <a:ext cx="646325" cy="310011"/>
          </a:xfrm>
          <a:prstGeom prst="rect">
            <a:avLst/>
          </a:prstGeom>
          <a:noFill/>
          <a:ln>
            <a:noFill/>
          </a:ln>
        </p:spPr>
      </p:pic>
      <p:pic>
        <p:nvPicPr>
          <p:cNvPr id="366" name="Google Shape;366;p2" descr="UO-Logo-presos.png"/>
          <p:cNvPicPr preferRelativeResize="0"/>
          <p:nvPr/>
        </p:nvPicPr>
        <p:blipFill rotWithShape="1">
          <a:blip r:embed="rId4">
            <a:alphaModFix/>
          </a:blip>
          <a:srcRect/>
          <a:stretch/>
        </p:blipFill>
        <p:spPr>
          <a:xfrm>
            <a:off x="5767487" y="4786982"/>
            <a:ext cx="1611355" cy="286251"/>
          </a:xfrm>
          <a:prstGeom prst="rect">
            <a:avLst/>
          </a:prstGeom>
          <a:noFill/>
          <a:ln>
            <a:noFill/>
          </a:ln>
        </p:spPr>
      </p:pic>
      <p:sp>
        <p:nvSpPr>
          <p:cNvPr id="367" name="Google Shape;367;p2"/>
          <p:cNvSpPr txBox="1">
            <a:spLocks noGrp="1"/>
          </p:cNvSpPr>
          <p:nvPr>
            <p:ph type="body" idx="1"/>
          </p:nvPr>
        </p:nvSpPr>
        <p:spPr>
          <a:xfrm>
            <a:off x="476938" y="860823"/>
            <a:ext cx="3886200" cy="3844528"/>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rgbClr val="262626"/>
              </a:buClr>
              <a:buSzPts val="1500"/>
              <a:buNone/>
            </a:pPr>
            <a:r>
              <a:rPr lang="en-US" sz="1500">
                <a:latin typeface="Arial"/>
                <a:ea typeface="Arial"/>
                <a:cs typeface="Arial"/>
                <a:sym typeface="Arial"/>
              </a:rPr>
              <a:t>A collaborative router looking glass to share BGP views among network operators and researchers.</a:t>
            </a:r>
            <a:endParaRPr/>
          </a:p>
          <a:p>
            <a:pPr marL="0" lvl="0" indent="0" algn="l" rtl="0">
              <a:lnSpc>
                <a:spcPct val="110000"/>
              </a:lnSpc>
              <a:spcBef>
                <a:spcPts val="0"/>
              </a:spcBef>
              <a:spcAft>
                <a:spcPts val="0"/>
              </a:spcAft>
              <a:buClr>
                <a:srgbClr val="262626"/>
              </a:buClr>
              <a:buSzPts val="1500"/>
              <a:buNone/>
            </a:pPr>
            <a:endParaRPr sz="1500"/>
          </a:p>
          <a:p>
            <a:pPr marL="0" lvl="0" indent="0" algn="l" rtl="0">
              <a:lnSpc>
                <a:spcPct val="110000"/>
              </a:lnSpc>
              <a:spcBef>
                <a:spcPts val="0"/>
              </a:spcBef>
              <a:spcAft>
                <a:spcPts val="0"/>
              </a:spcAft>
              <a:buClr>
                <a:srgbClr val="262626"/>
              </a:buClr>
              <a:buSzPts val="1500"/>
              <a:buNone/>
            </a:pPr>
            <a:r>
              <a:rPr lang="en-US" sz="1500">
                <a:latin typeface="Arial"/>
                <a:ea typeface="Arial"/>
                <a:cs typeface="Arial"/>
                <a:sym typeface="Arial"/>
              </a:rPr>
              <a:t>RouteViews was founded at the University of Oregon’s Advanced Network Technology Center (ANTC) in 1995. Data archives began in 1997 and amount to </a:t>
            </a:r>
            <a:r>
              <a:rPr lang="en-US" sz="1500"/>
              <a:t>50</a:t>
            </a:r>
            <a:r>
              <a:rPr lang="en-US" sz="1500">
                <a:latin typeface="Arial"/>
                <a:ea typeface="Arial"/>
                <a:cs typeface="Arial"/>
                <a:sym typeface="Arial"/>
              </a:rPr>
              <a:t>TBs (compressed) today.</a:t>
            </a:r>
            <a:endParaRPr/>
          </a:p>
          <a:p>
            <a:pPr marL="0" lvl="0" indent="0" algn="l" rtl="0">
              <a:lnSpc>
                <a:spcPct val="110000"/>
              </a:lnSpc>
              <a:spcBef>
                <a:spcPts val="0"/>
              </a:spcBef>
              <a:spcAft>
                <a:spcPts val="0"/>
              </a:spcAft>
              <a:buClr>
                <a:srgbClr val="262626"/>
              </a:buClr>
              <a:buSzPts val="1500"/>
              <a:buNone/>
            </a:pPr>
            <a:endParaRPr sz="1500"/>
          </a:p>
          <a:p>
            <a:pPr marL="0" lvl="0" indent="0" algn="l" rtl="0">
              <a:lnSpc>
                <a:spcPct val="115000"/>
              </a:lnSpc>
              <a:spcBef>
                <a:spcPts val="0"/>
              </a:spcBef>
              <a:spcAft>
                <a:spcPts val="0"/>
              </a:spcAft>
              <a:buClr>
                <a:schemeClr val="dk1"/>
              </a:buClr>
              <a:buSzPts val="1100"/>
              <a:buFont typeface="Arial"/>
              <a:buNone/>
            </a:pPr>
            <a:r>
              <a:rPr lang="en-US" sz="1500">
                <a:solidFill>
                  <a:schemeClr val="dk1"/>
                </a:solidFill>
              </a:rPr>
              <a:t>The group is currently led by the Network Startup Resource Center (NSRC) group engineering team at the University of Oregon</a:t>
            </a:r>
            <a:endParaRPr sz="1500"/>
          </a:p>
          <a:p>
            <a:pPr marL="0" lvl="0" indent="0" algn="l" rtl="0">
              <a:lnSpc>
                <a:spcPct val="110000"/>
              </a:lnSpc>
              <a:spcBef>
                <a:spcPts val="0"/>
              </a:spcBef>
              <a:spcAft>
                <a:spcPts val="0"/>
              </a:spcAft>
              <a:buClr>
                <a:srgbClr val="262626"/>
              </a:buClr>
              <a:buSzPts val="1400"/>
              <a:buNone/>
            </a:pPr>
            <a:endParaRPr sz="1400"/>
          </a:p>
        </p:txBody>
      </p:sp>
      <p:sp>
        <p:nvSpPr>
          <p:cNvPr id="368" name="Google Shape;368;p2"/>
          <p:cNvSpPr txBox="1"/>
          <p:nvPr/>
        </p:nvSpPr>
        <p:spPr>
          <a:xfrm>
            <a:off x="4267200" y="850777"/>
            <a:ext cx="4953000" cy="2743200"/>
          </a:xfrm>
          <a:prstGeom prst="rect">
            <a:avLst/>
          </a:prstGeom>
          <a:noFill/>
          <a:ln>
            <a:noFill/>
          </a:ln>
        </p:spPr>
        <p:txBody>
          <a:bodyPr spcFirstLastPara="1" wrap="square" lIns="91425" tIns="45700" rIns="91425" bIns="45700" anchor="t" anchorCtr="0">
            <a:normAutofit/>
          </a:bodyPr>
          <a:lstStyle/>
          <a:p>
            <a:pPr marL="457200" marR="0" lvl="1" indent="0" algn="l" rtl="0">
              <a:lnSpc>
                <a:spcPct val="110000"/>
              </a:lnSpc>
              <a:spcBef>
                <a:spcPts val="0"/>
              </a:spcBef>
              <a:spcAft>
                <a:spcPts val="0"/>
              </a:spcAft>
              <a:buClr>
                <a:srgbClr val="262626"/>
              </a:buClr>
              <a:buSzPts val="1500"/>
              <a:buFont typeface="Arial"/>
              <a:buNone/>
            </a:pPr>
            <a:r>
              <a:rPr lang="en-US" sz="1500" b="0" i="0" u="none" strike="noStrike" cap="none">
                <a:solidFill>
                  <a:srgbClr val="262626"/>
                </a:solidFill>
                <a:latin typeface="Arial"/>
                <a:ea typeface="Arial"/>
                <a:cs typeface="Arial"/>
                <a:sym typeface="Arial"/>
              </a:rPr>
              <a:t>NSRC supports the growth of global Internet infrastructure by providing engineering assistance, collaborative technical workshops, training, and other resources to university, research &amp; education networks worldwide. NSRC is partially funded by the IRNC program of the NSF and Google with other contributions from public and private organizations.</a:t>
            </a:r>
            <a:endParaRPr sz="1400" b="0" i="0" u="none" strike="noStrike" cap="none">
              <a:solidFill>
                <a:srgbClr val="000000"/>
              </a:solidFill>
              <a:latin typeface="Arial"/>
              <a:ea typeface="Arial"/>
              <a:cs typeface="Arial"/>
              <a:sym typeface="Arial"/>
            </a:endParaRPr>
          </a:p>
        </p:txBody>
      </p:sp>
      <p:sp>
        <p:nvSpPr>
          <p:cNvPr id="369" name="Google Shape;369;p2"/>
          <p:cNvSpPr txBox="1"/>
          <p:nvPr/>
        </p:nvSpPr>
        <p:spPr>
          <a:xfrm>
            <a:off x="4800600" y="514350"/>
            <a:ext cx="2819400" cy="285750"/>
          </a:xfrm>
          <a:prstGeom prst="rect">
            <a:avLst/>
          </a:prstGeom>
          <a:solidFill>
            <a:srgbClr val="165AAB"/>
          </a:solidFill>
          <a:ln>
            <a:noFill/>
          </a:ln>
        </p:spPr>
        <p:txBody>
          <a:bodyPr spcFirstLastPara="1" wrap="square" lIns="91425" tIns="45700" rIns="91425" bIns="45700" anchor="ctr" anchorCtr="0">
            <a:noAutofit/>
          </a:bodyPr>
          <a:lstStyle/>
          <a:p>
            <a:pPr marL="342900" marR="0" lvl="0" indent="-342900" algn="l" rtl="0">
              <a:lnSpc>
                <a:spcPct val="110000"/>
              </a:lnSpc>
              <a:spcBef>
                <a:spcPts val="0"/>
              </a:spcBef>
              <a:spcAft>
                <a:spcPts val="0"/>
              </a:spcAft>
              <a:buClr>
                <a:schemeClr val="lt1"/>
              </a:buClr>
              <a:buSzPts val="1300"/>
              <a:buFont typeface="Arial"/>
              <a:buNone/>
            </a:pPr>
            <a:r>
              <a:rPr lang="en-US" sz="1300" b="1" i="0" u="none" strike="noStrike" cap="none" dirty="0">
                <a:solidFill>
                  <a:schemeClr val="lt1"/>
                </a:solidFill>
                <a:latin typeface="Arial Black"/>
                <a:ea typeface="Arial Black"/>
                <a:cs typeface="Arial Black"/>
                <a:sym typeface="Arial Black"/>
              </a:rPr>
              <a:t>NSRC</a:t>
            </a:r>
            <a:endParaRPr sz="1400" b="0" i="0" u="none" strike="noStrike" cap="none" dirty="0">
              <a:solidFill>
                <a:srgbClr val="000000"/>
              </a:solidFill>
              <a:latin typeface="Arial"/>
              <a:ea typeface="Arial"/>
              <a:cs typeface="Arial"/>
              <a:sym typeface="Arial"/>
            </a:endParaRPr>
          </a:p>
        </p:txBody>
      </p:sp>
      <p:sp>
        <p:nvSpPr>
          <p:cNvPr id="370" name="Google Shape;370;p2"/>
          <p:cNvSpPr txBox="1"/>
          <p:nvPr/>
        </p:nvSpPr>
        <p:spPr>
          <a:xfrm>
            <a:off x="4803183" y="3028950"/>
            <a:ext cx="2819400" cy="285750"/>
          </a:xfrm>
          <a:prstGeom prst="rect">
            <a:avLst/>
          </a:prstGeom>
          <a:solidFill>
            <a:srgbClr val="165AAB"/>
          </a:solidFill>
          <a:ln>
            <a:noFill/>
          </a:ln>
        </p:spPr>
        <p:txBody>
          <a:bodyPr spcFirstLastPara="1" wrap="square" lIns="91425" tIns="45700" rIns="91425" bIns="45700" anchor="ctr" anchorCtr="0">
            <a:noAutofit/>
          </a:bodyPr>
          <a:lstStyle/>
          <a:p>
            <a:pPr marL="342900" marR="0" lvl="0" indent="-342900" algn="l" rtl="0">
              <a:lnSpc>
                <a:spcPct val="110000"/>
              </a:lnSpc>
              <a:spcBef>
                <a:spcPts val="0"/>
              </a:spcBef>
              <a:spcAft>
                <a:spcPts val="0"/>
              </a:spcAft>
              <a:buClr>
                <a:schemeClr val="lt1"/>
              </a:buClr>
              <a:buSzPts val="1300"/>
              <a:buFont typeface="Arial"/>
              <a:buNone/>
            </a:pPr>
            <a:r>
              <a:rPr lang="en-US" sz="1300" b="1" i="0" u="none" strike="noStrike" cap="none" dirty="0">
                <a:solidFill>
                  <a:schemeClr val="lt1"/>
                </a:solidFill>
                <a:latin typeface="Arial Black"/>
                <a:ea typeface="Arial Black"/>
                <a:cs typeface="Arial Black"/>
                <a:sym typeface="Arial Black"/>
              </a:rPr>
              <a:t>UNIVERSITY OF OREGON</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g24ef2e4e8e9_1_51"/>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Arial Black"/>
              <a:buNone/>
            </a:pPr>
            <a:r>
              <a:rPr lang="en-US" dirty="0">
                <a:solidFill>
                  <a:schemeClr val="dk1"/>
                </a:solidFill>
                <a:latin typeface="Arial Black"/>
                <a:ea typeface="Arial Black"/>
                <a:cs typeface="Arial Black"/>
                <a:sym typeface="Arial Black"/>
              </a:rPr>
              <a:t>Apache </a:t>
            </a:r>
            <a:r>
              <a:rPr lang="en-US" dirty="0">
                <a:solidFill>
                  <a:srgbClr val="1EA349"/>
                </a:solidFill>
                <a:latin typeface="Arial Black"/>
                <a:ea typeface="Arial Black"/>
                <a:cs typeface="Arial Black"/>
                <a:sym typeface="Arial Black"/>
              </a:rPr>
              <a:t>Kafka</a:t>
            </a:r>
            <a:endParaRPr dirty="0"/>
          </a:p>
        </p:txBody>
      </p:sp>
      <p:sp>
        <p:nvSpPr>
          <p:cNvPr id="545" name="Google Shape;545;g24ef2e4e8e9_1_51"/>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400" dirty="0" err="1"/>
              <a:t>RouteViews</a:t>
            </a:r>
            <a:endParaRPr sz="1400" dirty="0"/>
          </a:p>
        </p:txBody>
      </p:sp>
      <p:sp>
        <p:nvSpPr>
          <p:cNvPr id="546" name="Google Shape;546;g24ef2e4e8e9_1_51"/>
          <p:cNvSpPr txBox="1">
            <a:spLocks noGrp="1"/>
          </p:cNvSpPr>
          <p:nvPr>
            <p:ph type="body" idx="1"/>
          </p:nvPr>
        </p:nvSpPr>
        <p:spPr>
          <a:xfrm>
            <a:off x="4272960" y="858359"/>
            <a:ext cx="4237800" cy="3366300"/>
          </a:xfrm>
          <a:prstGeom prst="rect">
            <a:avLst/>
          </a:prstGeom>
          <a:noFill/>
          <a:ln>
            <a:noFill/>
          </a:ln>
        </p:spPr>
        <p:txBody>
          <a:bodyPr spcFirstLastPara="1" wrap="square" lIns="91425" tIns="45700" rIns="91425" bIns="45700" anchor="t" anchorCtr="0">
            <a:normAutofit/>
          </a:bodyPr>
          <a:lstStyle/>
          <a:p>
            <a:pPr marL="342900" lvl="0" indent="-342900" algn="l" rtl="0">
              <a:lnSpc>
                <a:spcPct val="110000"/>
              </a:lnSpc>
              <a:spcBef>
                <a:spcPts val="0"/>
              </a:spcBef>
              <a:spcAft>
                <a:spcPts val="0"/>
              </a:spcAft>
              <a:buClr>
                <a:srgbClr val="262626"/>
              </a:buClr>
              <a:buSzPts val="1600"/>
              <a:buFont typeface="Noto Sans Symbols"/>
              <a:buChar char="●"/>
            </a:pPr>
            <a:r>
              <a:rPr lang="en-US" sz="1600" dirty="0">
                <a:latin typeface="Arial"/>
                <a:ea typeface="Arial"/>
                <a:cs typeface="Arial"/>
                <a:sym typeface="Arial"/>
              </a:rPr>
              <a:t>Apache Kafka comprises the message bus for </a:t>
            </a:r>
            <a:r>
              <a:rPr lang="en-US" sz="1600" dirty="0" err="1">
                <a:latin typeface="Arial"/>
                <a:ea typeface="Arial"/>
                <a:cs typeface="Arial"/>
                <a:sym typeface="Arial"/>
              </a:rPr>
              <a:t>OpenBMP</a:t>
            </a:r>
            <a:endParaRPr dirty="0"/>
          </a:p>
          <a:p>
            <a:pPr marL="742950" lvl="1" indent="-285750" algn="l" rtl="0">
              <a:lnSpc>
                <a:spcPct val="110000"/>
              </a:lnSpc>
              <a:spcBef>
                <a:spcPts val="0"/>
              </a:spcBef>
              <a:spcAft>
                <a:spcPts val="0"/>
              </a:spcAft>
              <a:buClr>
                <a:srgbClr val="262626"/>
              </a:buClr>
              <a:buSzPts val="1600"/>
              <a:buFont typeface="Noto Sans Symbols"/>
              <a:buChar char="○"/>
            </a:pPr>
            <a:r>
              <a:rPr lang="en-US" sz="1600" dirty="0">
                <a:latin typeface="Arial"/>
                <a:ea typeface="Arial"/>
                <a:cs typeface="Arial"/>
                <a:sym typeface="Arial"/>
              </a:rPr>
              <a:t>Proven to scale</a:t>
            </a:r>
            <a:endParaRPr dirty="0"/>
          </a:p>
          <a:p>
            <a:pPr marL="742950" lvl="1" indent="-285750" algn="l" rtl="0">
              <a:lnSpc>
                <a:spcPct val="110000"/>
              </a:lnSpc>
              <a:spcBef>
                <a:spcPts val="0"/>
              </a:spcBef>
              <a:spcAft>
                <a:spcPts val="0"/>
              </a:spcAft>
              <a:buClr>
                <a:srgbClr val="262626"/>
              </a:buClr>
              <a:buSzPts val="1600"/>
              <a:buFont typeface="Noto Sans Symbols"/>
              <a:buChar char="○"/>
            </a:pPr>
            <a:r>
              <a:rPr lang="en-US" sz="1600" dirty="0">
                <a:latin typeface="Arial"/>
                <a:ea typeface="Arial"/>
                <a:cs typeface="Arial"/>
                <a:sym typeface="Arial"/>
              </a:rPr>
              <a:t>Mature client API</a:t>
            </a:r>
            <a:endParaRPr dirty="0"/>
          </a:p>
          <a:p>
            <a:pPr marL="1143000" lvl="2" indent="-228600" algn="l" rtl="0">
              <a:lnSpc>
                <a:spcPct val="110000"/>
              </a:lnSpc>
              <a:spcBef>
                <a:spcPts val="0"/>
              </a:spcBef>
              <a:spcAft>
                <a:spcPts val="0"/>
              </a:spcAft>
              <a:buClr>
                <a:srgbClr val="262626"/>
              </a:buClr>
              <a:buSzPts val="1600"/>
              <a:buFont typeface="Noto Sans Symbols"/>
              <a:buChar char="■"/>
            </a:pPr>
            <a:r>
              <a:rPr lang="en-US" sz="1600" dirty="0">
                <a:latin typeface="Arial"/>
                <a:ea typeface="Arial"/>
                <a:cs typeface="Arial"/>
                <a:sym typeface="Arial"/>
              </a:rPr>
              <a:t>Clients in 16 different programming languages</a:t>
            </a:r>
            <a:endParaRPr dirty="0"/>
          </a:p>
        </p:txBody>
      </p:sp>
      <p:pic>
        <p:nvPicPr>
          <p:cNvPr id="547" name="Google Shape;547;g24ef2e4e8e9_1_51"/>
          <p:cNvPicPr preferRelativeResize="0"/>
          <p:nvPr/>
        </p:nvPicPr>
        <p:blipFill rotWithShape="1">
          <a:blip r:embed="rId3">
            <a:alphaModFix/>
          </a:blip>
          <a:srcRect/>
          <a:stretch/>
        </p:blipFill>
        <p:spPr>
          <a:xfrm>
            <a:off x="8211238" y="4781550"/>
            <a:ext cx="646326" cy="310011"/>
          </a:xfrm>
          <a:prstGeom prst="rect">
            <a:avLst/>
          </a:prstGeom>
          <a:noFill/>
          <a:ln>
            <a:noFill/>
          </a:ln>
        </p:spPr>
      </p:pic>
      <p:pic>
        <p:nvPicPr>
          <p:cNvPr id="548" name="Google Shape;548;g24ef2e4e8e9_1_51" descr="UO-Logo-presos.png"/>
          <p:cNvPicPr preferRelativeResize="0"/>
          <p:nvPr/>
        </p:nvPicPr>
        <p:blipFill rotWithShape="1">
          <a:blip r:embed="rId4">
            <a:alphaModFix/>
          </a:blip>
          <a:srcRect/>
          <a:stretch/>
        </p:blipFill>
        <p:spPr>
          <a:xfrm>
            <a:off x="5767487" y="4786982"/>
            <a:ext cx="1611355" cy="286251"/>
          </a:xfrm>
          <a:prstGeom prst="rect">
            <a:avLst/>
          </a:prstGeom>
          <a:noFill/>
          <a:ln>
            <a:noFill/>
          </a:ln>
        </p:spPr>
      </p:pic>
      <p:pic>
        <p:nvPicPr>
          <p:cNvPr id="549" name="Google Shape;549;g24ef2e4e8e9_1_51" descr="A screenshot of a cell phone&#10;&#10;Description generated with very high confidence"/>
          <p:cNvPicPr preferRelativeResize="0"/>
          <p:nvPr/>
        </p:nvPicPr>
        <p:blipFill rotWithShape="1">
          <a:blip r:embed="rId5">
            <a:alphaModFix/>
          </a:blip>
          <a:srcRect/>
          <a:stretch/>
        </p:blipFill>
        <p:spPr>
          <a:xfrm>
            <a:off x="665" y="858701"/>
            <a:ext cx="4278273" cy="384142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g24ef2e4e8e9_1_417"/>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Arial Black"/>
              <a:buNone/>
            </a:pPr>
            <a:r>
              <a:rPr lang="en-US">
                <a:solidFill>
                  <a:schemeClr val="dk1"/>
                </a:solidFill>
                <a:latin typeface="Arial Black"/>
                <a:ea typeface="Arial Black"/>
                <a:cs typeface="Arial Black"/>
                <a:sym typeface="Arial Black"/>
              </a:rPr>
              <a:t>Apache </a:t>
            </a:r>
            <a:r>
              <a:rPr lang="en-US">
                <a:solidFill>
                  <a:srgbClr val="1EA349"/>
                </a:solidFill>
                <a:latin typeface="Arial Black"/>
                <a:ea typeface="Arial Black"/>
                <a:cs typeface="Arial Black"/>
                <a:sym typeface="Arial Black"/>
              </a:rPr>
              <a:t>Kafka</a:t>
            </a:r>
            <a:endParaRPr/>
          </a:p>
        </p:txBody>
      </p:sp>
      <p:sp>
        <p:nvSpPr>
          <p:cNvPr id="555" name="Google Shape;555;g24ef2e4e8e9_1_417"/>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400" dirty="0" err="1"/>
              <a:t>RouteViews</a:t>
            </a:r>
            <a:endParaRPr sz="1400" dirty="0"/>
          </a:p>
        </p:txBody>
      </p:sp>
      <p:sp>
        <p:nvSpPr>
          <p:cNvPr id="556" name="Google Shape;556;g24ef2e4e8e9_1_417"/>
          <p:cNvSpPr txBox="1">
            <a:spLocks noGrp="1"/>
          </p:cNvSpPr>
          <p:nvPr>
            <p:ph type="body" idx="1"/>
          </p:nvPr>
        </p:nvSpPr>
        <p:spPr>
          <a:xfrm>
            <a:off x="4272960" y="858359"/>
            <a:ext cx="4237800" cy="3366300"/>
          </a:xfrm>
          <a:prstGeom prst="rect">
            <a:avLst/>
          </a:prstGeom>
          <a:noFill/>
          <a:ln>
            <a:noFill/>
          </a:ln>
        </p:spPr>
        <p:txBody>
          <a:bodyPr spcFirstLastPara="1" wrap="square" lIns="91425" tIns="45700" rIns="91425" bIns="45700" anchor="t" anchorCtr="0">
            <a:normAutofit/>
          </a:bodyPr>
          <a:lstStyle/>
          <a:p>
            <a:pPr marL="457200" lvl="0" indent="-330200" algn="l" rtl="0">
              <a:lnSpc>
                <a:spcPct val="110000"/>
              </a:lnSpc>
              <a:spcBef>
                <a:spcPts val="0"/>
              </a:spcBef>
              <a:spcAft>
                <a:spcPts val="0"/>
              </a:spcAft>
              <a:buSzPts val="1600"/>
              <a:buChar char="●"/>
            </a:pPr>
            <a:r>
              <a:rPr lang="en-US" sz="1600" dirty="0"/>
              <a:t>Send email to:</a:t>
            </a:r>
            <a:endParaRPr sz="1600" dirty="0"/>
          </a:p>
          <a:p>
            <a:pPr marL="914400" lvl="1" indent="-330200" algn="l" rtl="0">
              <a:lnSpc>
                <a:spcPct val="110000"/>
              </a:lnSpc>
              <a:spcBef>
                <a:spcPts val="0"/>
              </a:spcBef>
              <a:spcAft>
                <a:spcPts val="0"/>
              </a:spcAft>
              <a:buSzPts val="1600"/>
              <a:buChar char="○"/>
            </a:pPr>
            <a:r>
              <a:rPr lang="en-US" sz="1600" u="sng" dirty="0">
                <a:solidFill>
                  <a:schemeClr val="hlink"/>
                </a:solidFill>
                <a:hlinkClick r:id="rId3"/>
              </a:rPr>
              <a:t>help@routeviews.org</a:t>
            </a:r>
            <a:endParaRPr sz="1600" dirty="0"/>
          </a:p>
          <a:p>
            <a:pPr marL="457200" lvl="0" indent="0" algn="l" rtl="0">
              <a:lnSpc>
                <a:spcPct val="110000"/>
              </a:lnSpc>
              <a:spcBef>
                <a:spcPts val="0"/>
              </a:spcBef>
              <a:spcAft>
                <a:spcPts val="0"/>
              </a:spcAft>
              <a:buNone/>
            </a:pPr>
            <a:endParaRPr sz="1600" dirty="0"/>
          </a:p>
        </p:txBody>
      </p:sp>
      <p:pic>
        <p:nvPicPr>
          <p:cNvPr id="557" name="Google Shape;557;g24ef2e4e8e9_1_417"/>
          <p:cNvPicPr preferRelativeResize="0"/>
          <p:nvPr/>
        </p:nvPicPr>
        <p:blipFill rotWithShape="1">
          <a:blip r:embed="rId4">
            <a:alphaModFix/>
          </a:blip>
          <a:srcRect/>
          <a:stretch/>
        </p:blipFill>
        <p:spPr>
          <a:xfrm>
            <a:off x="8211238" y="4781550"/>
            <a:ext cx="646326" cy="310011"/>
          </a:xfrm>
          <a:prstGeom prst="rect">
            <a:avLst/>
          </a:prstGeom>
          <a:noFill/>
          <a:ln>
            <a:noFill/>
          </a:ln>
        </p:spPr>
      </p:pic>
      <p:pic>
        <p:nvPicPr>
          <p:cNvPr id="558" name="Google Shape;558;g24ef2e4e8e9_1_417" descr="UO-Logo-presos.png"/>
          <p:cNvPicPr preferRelativeResize="0"/>
          <p:nvPr/>
        </p:nvPicPr>
        <p:blipFill rotWithShape="1">
          <a:blip r:embed="rId5">
            <a:alphaModFix/>
          </a:blip>
          <a:srcRect/>
          <a:stretch/>
        </p:blipFill>
        <p:spPr>
          <a:xfrm>
            <a:off x="5767487" y="4786982"/>
            <a:ext cx="1611355" cy="286251"/>
          </a:xfrm>
          <a:prstGeom prst="rect">
            <a:avLst/>
          </a:prstGeom>
          <a:noFill/>
          <a:ln>
            <a:noFill/>
          </a:ln>
        </p:spPr>
      </p:pic>
      <p:pic>
        <p:nvPicPr>
          <p:cNvPr id="559" name="Google Shape;559;g24ef2e4e8e9_1_417" descr="A screenshot of a cell phone&#10;&#10;Description generated with very high confidence"/>
          <p:cNvPicPr preferRelativeResize="0"/>
          <p:nvPr/>
        </p:nvPicPr>
        <p:blipFill rotWithShape="1">
          <a:blip r:embed="rId6">
            <a:alphaModFix/>
          </a:blip>
          <a:srcRect/>
          <a:stretch/>
        </p:blipFill>
        <p:spPr>
          <a:xfrm>
            <a:off x="665" y="858701"/>
            <a:ext cx="4278273" cy="384142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g24ef2e4e8e9_1_436"/>
          <p:cNvSpPr txBox="1">
            <a:spLocks noGrp="1"/>
          </p:cNvSpPr>
          <p:nvPr>
            <p:ph type="title"/>
          </p:nvPr>
        </p:nvSpPr>
        <p:spPr>
          <a:xfrm>
            <a:off x="457200" y="438150"/>
            <a:ext cx="7620000" cy="42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Use Cases</a:t>
            </a:r>
            <a:endParaRPr dirty="0"/>
          </a:p>
        </p:txBody>
      </p:sp>
      <p:sp>
        <p:nvSpPr>
          <p:cNvPr id="566" name="Google Shape;566;g24ef2e4e8e9_1_436"/>
          <p:cNvSpPr txBox="1">
            <a:spLocks noGrp="1"/>
          </p:cNvSpPr>
          <p:nvPr>
            <p:ph type="body" idx="1"/>
          </p:nvPr>
        </p:nvSpPr>
        <p:spPr>
          <a:xfrm>
            <a:off x="302950" y="1520550"/>
            <a:ext cx="7315200" cy="2800500"/>
          </a:xfrm>
          <a:prstGeom prst="rect">
            <a:avLst/>
          </a:prstGeom>
          <a:noFill/>
          <a:ln>
            <a:noFill/>
          </a:ln>
        </p:spPr>
        <p:txBody>
          <a:bodyPr spcFirstLastPara="1" wrap="square" lIns="91425" tIns="45700" rIns="91425" bIns="45700" anchor="t" anchorCtr="0">
            <a:normAutofit/>
          </a:bodyPr>
          <a:lstStyle/>
          <a:p>
            <a:pPr marL="742950" lvl="1" indent="-184150" algn="l" rtl="0">
              <a:lnSpc>
                <a:spcPct val="110000"/>
              </a:lnSpc>
              <a:spcBef>
                <a:spcPts val="0"/>
              </a:spcBef>
              <a:spcAft>
                <a:spcPts val="0"/>
              </a:spcAft>
              <a:buClr>
                <a:srgbClr val="262626"/>
              </a:buClr>
              <a:buSzPts val="1600"/>
              <a:buFont typeface="Noto Sans Symbols"/>
              <a:buNone/>
            </a:pPr>
            <a:endParaRPr sz="1600" dirty="0"/>
          </a:p>
          <a:p>
            <a:pPr marL="742950" lvl="1" indent="-184150" algn="l" rtl="0">
              <a:lnSpc>
                <a:spcPct val="110000"/>
              </a:lnSpc>
              <a:spcBef>
                <a:spcPts val="0"/>
              </a:spcBef>
              <a:spcAft>
                <a:spcPts val="0"/>
              </a:spcAft>
              <a:buClr>
                <a:srgbClr val="262626"/>
              </a:buClr>
              <a:buSzPts val="1600"/>
              <a:buFont typeface="Noto Sans Symbols"/>
              <a:buNone/>
            </a:pPr>
            <a:endParaRPr sz="1600" dirty="0"/>
          </a:p>
          <a:p>
            <a:pPr marL="342900" lvl="0" indent="-241300" algn="l" rtl="0">
              <a:lnSpc>
                <a:spcPct val="110000"/>
              </a:lnSpc>
              <a:spcBef>
                <a:spcPts val="0"/>
              </a:spcBef>
              <a:spcAft>
                <a:spcPts val="0"/>
              </a:spcAft>
              <a:buClr>
                <a:srgbClr val="262626"/>
              </a:buClr>
              <a:buSzPts val="1600"/>
              <a:buFont typeface="Noto Sans Symbols"/>
              <a:buNone/>
            </a:pPr>
            <a:endParaRPr sz="1600" dirty="0"/>
          </a:p>
        </p:txBody>
      </p:sp>
      <p:sp>
        <p:nvSpPr>
          <p:cNvPr id="567" name="Google Shape;567;g24ef2e4e8e9_1_436"/>
          <p:cNvSpPr txBox="1"/>
          <p:nvPr/>
        </p:nvSpPr>
        <p:spPr>
          <a:xfrm>
            <a:off x="420724" y="981725"/>
            <a:ext cx="6958118"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dirty="0" err="1"/>
              <a:t>BGPStream</a:t>
            </a:r>
            <a:r>
              <a:rPr lang="en-US" sz="1800" dirty="0"/>
              <a:t> is a project of CAIDA group at UC San Diego:</a:t>
            </a:r>
            <a:br>
              <a:rPr lang="en-US" sz="1800" dirty="0"/>
            </a:br>
            <a:r>
              <a:rPr lang="en-US" sz="1700" dirty="0">
                <a:solidFill>
                  <a:srgbClr val="0070C0"/>
                </a:solidFill>
              </a:rPr>
              <a:t>https://</a:t>
            </a:r>
            <a:r>
              <a:rPr lang="en-US" sz="1700" dirty="0" err="1">
                <a:solidFill>
                  <a:srgbClr val="0070C0"/>
                </a:solidFill>
              </a:rPr>
              <a:t>bgpstream.caida.org</a:t>
            </a:r>
            <a:endParaRPr sz="1700" dirty="0">
              <a:solidFill>
                <a:srgbClr val="0070C0"/>
              </a:solidFill>
            </a:endParaRPr>
          </a:p>
        </p:txBody>
      </p:sp>
      <p:pic>
        <p:nvPicPr>
          <p:cNvPr id="568" name="Google Shape;568;g24ef2e4e8e9_1_436"/>
          <p:cNvPicPr preferRelativeResize="0"/>
          <p:nvPr/>
        </p:nvPicPr>
        <p:blipFill>
          <a:blip r:embed="rId3">
            <a:alphaModFix/>
          </a:blip>
          <a:stretch>
            <a:fillRect/>
          </a:stretch>
        </p:blipFill>
        <p:spPr>
          <a:xfrm>
            <a:off x="3888513" y="1847988"/>
            <a:ext cx="4772025" cy="2657475"/>
          </a:xfrm>
          <a:prstGeom prst="rect">
            <a:avLst/>
          </a:prstGeom>
          <a:noFill/>
          <a:ln>
            <a:noFill/>
          </a:ln>
        </p:spPr>
      </p:pic>
      <p:pic>
        <p:nvPicPr>
          <p:cNvPr id="569" name="Google Shape;569;g24ef2e4e8e9_1_436"/>
          <p:cNvPicPr preferRelativeResize="0"/>
          <p:nvPr/>
        </p:nvPicPr>
        <p:blipFill>
          <a:blip r:embed="rId4">
            <a:alphaModFix/>
          </a:blip>
          <a:stretch>
            <a:fillRect/>
          </a:stretch>
        </p:blipFill>
        <p:spPr>
          <a:xfrm>
            <a:off x="626325" y="1810600"/>
            <a:ext cx="2898500" cy="620000"/>
          </a:xfrm>
          <a:prstGeom prst="rect">
            <a:avLst/>
          </a:prstGeom>
          <a:noFill/>
          <a:ln>
            <a:noFill/>
          </a:ln>
        </p:spPr>
      </p:pic>
      <p:sp>
        <p:nvSpPr>
          <p:cNvPr id="2" name="Google Shape;497;g22de6155fc6_0_123">
            <a:extLst>
              <a:ext uri="{FF2B5EF4-FFF2-40B4-BE49-F238E27FC236}">
                <a16:creationId xmlns:a16="http://schemas.microsoft.com/office/drawing/2014/main" id="{78548CDD-C0AC-41CC-00E5-8946CF91E4E9}"/>
              </a:ext>
            </a:extLst>
          </p:cNvPr>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1400" dirty="0" err="1"/>
              <a:t>RouteViews</a:t>
            </a:r>
            <a:endParaRPr sz="1400" dirty="0"/>
          </a:p>
        </p:txBody>
      </p:sp>
      <p:pic>
        <p:nvPicPr>
          <p:cNvPr id="3" name="Google Shape;498;g22de6155fc6_0_123">
            <a:extLst>
              <a:ext uri="{FF2B5EF4-FFF2-40B4-BE49-F238E27FC236}">
                <a16:creationId xmlns:a16="http://schemas.microsoft.com/office/drawing/2014/main" id="{2D3578E5-87AC-1F95-374E-E92F7740A4D6}"/>
              </a:ext>
            </a:extLst>
          </p:cNvPr>
          <p:cNvPicPr preferRelativeResize="0"/>
          <p:nvPr/>
        </p:nvPicPr>
        <p:blipFill rotWithShape="1">
          <a:blip r:embed="rId5">
            <a:alphaModFix/>
          </a:blip>
          <a:srcRect/>
          <a:stretch/>
        </p:blipFill>
        <p:spPr>
          <a:xfrm>
            <a:off x="8211238" y="4781550"/>
            <a:ext cx="646326" cy="310011"/>
          </a:xfrm>
          <a:prstGeom prst="rect">
            <a:avLst/>
          </a:prstGeom>
          <a:noFill/>
          <a:ln>
            <a:noFill/>
          </a:ln>
        </p:spPr>
      </p:pic>
      <p:pic>
        <p:nvPicPr>
          <p:cNvPr id="4" name="Google Shape;499;g22de6155fc6_0_123" descr="UO-Logo-presos.png">
            <a:extLst>
              <a:ext uri="{FF2B5EF4-FFF2-40B4-BE49-F238E27FC236}">
                <a16:creationId xmlns:a16="http://schemas.microsoft.com/office/drawing/2014/main" id="{98CC5D1E-4929-FEDA-BBCE-1C3E9B434DB8}"/>
              </a:ext>
            </a:extLst>
          </p:cNvPr>
          <p:cNvPicPr preferRelativeResize="0"/>
          <p:nvPr/>
        </p:nvPicPr>
        <p:blipFill rotWithShape="1">
          <a:blip r:embed="rId6">
            <a:alphaModFix/>
          </a:blip>
          <a:srcRect/>
          <a:stretch/>
        </p:blipFill>
        <p:spPr>
          <a:xfrm>
            <a:off x="5767487" y="4786982"/>
            <a:ext cx="1611355" cy="28625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g24ef2e4e8e9_1_427"/>
          <p:cNvSpPr txBox="1">
            <a:spLocks noGrp="1"/>
          </p:cNvSpPr>
          <p:nvPr>
            <p:ph type="title"/>
          </p:nvPr>
        </p:nvSpPr>
        <p:spPr>
          <a:xfrm>
            <a:off x="457200" y="438150"/>
            <a:ext cx="7620000" cy="42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Use Cases</a:t>
            </a:r>
            <a:endParaRPr dirty="0"/>
          </a:p>
        </p:txBody>
      </p:sp>
      <p:sp>
        <p:nvSpPr>
          <p:cNvPr id="576" name="Google Shape;576;g24ef2e4e8e9_1_427"/>
          <p:cNvSpPr txBox="1">
            <a:spLocks noGrp="1"/>
          </p:cNvSpPr>
          <p:nvPr>
            <p:ph type="body" idx="1"/>
          </p:nvPr>
        </p:nvSpPr>
        <p:spPr>
          <a:xfrm>
            <a:off x="302950" y="1520550"/>
            <a:ext cx="7315200" cy="2800500"/>
          </a:xfrm>
          <a:prstGeom prst="rect">
            <a:avLst/>
          </a:prstGeom>
          <a:noFill/>
          <a:ln>
            <a:noFill/>
          </a:ln>
        </p:spPr>
        <p:txBody>
          <a:bodyPr spcFirstLastPara="1" wrap="square" lIns="91425" tIns="45700" rIns="91425" bIns="45700" anchor="t" anchorCtr="0">
            <a:normAutofit/>
          </a:bodyPr>
          <a:lstStyle/>
          <a:p>
            <a:pPr marL="742950" lvl="1" indent="-184150" algn="l" rtl="0">
              <a:lnSpc>
                <a:spcPct val="110000"/>
              </a:lnSpc>
              <a:spcBef>
                <a:spcPts val="0"/>
              </a:spcBef>
              <a:spcAft>
                <a:spcPts val="0"/>
              </a:spcAft>
              <a:buClr>
                <a:srgbClr val="262626"/>
              </a:buClr>
              <a:buSzPts val="1600"/>
              <a:buFont typeface="Noto Sans Symbols"/>
              <a:buNone/>
            </a:pPr>
            <a:endParaRPr sz="1600"/>
          </a:p>
          <a:p>
            <a:pPr marL="742950" lvl="1" indent="-184150" algn="l" rtl="0">
              <a:lnSpc>
                <a:spcPct val="110000"/>
              </a:lnSpc>
              <a:spcBef>
                <a:spcPts val="0"/>
              </a:spcBef>
              <a:spcAft>
                <a:spcPts val="0"/>
              </a:spcAft>
              <a:buClr>
                <a:srgbClr val="262626"/>
              </a:buClr>
              <a:buSzPts val="1600"/>
              <a:buFont typeface="Noto Sans Symbols"/>
              <a:buNone/>
            </a:pPr>
            <a:endParaRPr sz="1600"/>
          </a:p>
          <a:p>
            <a:pPr marL="342900" lvl="0" indent="-241300" algn="l" rtl="0">
              <a:lnSpc>
                <a:spcPct val="110000"/>
              </a:lnSpc>
              <a:spcBef>
                <a:spcPts val="0"/>
              </a:spcBef>
              <a:spcAft>
                <a:spcPts val="0"/>
              </a:spcAft>
              <a:buClr>
                <a:srgbClr val="262626"/>
              </a:buClr>
              <a:buSzPts val="1600"/>
              <a:buFont typeface="Noto Sans Symbols"/>
              <a:buNone/>
            </a:pPr>
            <a:endParaRPr sz="1600"/>
          </a:p>
        </p:txBody>
      </p:sp>
      <p:pic>
        <p:nvPicPr>
          <p:cNvPr id="577" name="Google Shape;577;g24ef2e4e8e9_1_427"/>
          <p:cNvPicPr preferRelativeResize="0"/>
          <p:nvPr/>
        </p:nvPicPr>
        <p:blipFill>
          <a:blip r:embed="rId3">
            <a:alphaModFix/>
          </a:blip>
          <a:stretch>
            <a:fillRect/>
          </a:stretch>
        </p:blipFill>
        <p:spPr>
          <a:xfrm>
            <a:off x="102850" y="1755200"/>
            <a:ext cx="8823876" cy="2800500"/>
          </a:xfrm>
          <a:prstGeom prst="rect">
            <a:avLst/>
          </a:prstGeom>
          <a:noFill/>
          <a:ln>
            <a:noFill/>
          </a:ln>
        </p:spPr>
      </p:pic>
      <p:sp>
        <p:nvSpPr>
          <p:cNvPr id="578" name="Google Shape;578;g24ef2e4e8e9_1_427"/>
          <p:cNvSpPr txBox="1"/>
          <p:nvPr/>
        </p:nvSpPr>
        <p:spPr>
          <a:xfrm>
            <a:off x="420724" y="981725"/>
            <a:ext cx="6480589"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dirty="0" err="1"/>
              <a:t>BGPStream</a:t>
            </a:r>
            <a:r>
              <a:rPr lang="en-US" sz="1800" dirty="0"/>
              <a:t> is a project of CAIDA group at UC San Diego: </a:t>
            </a:r>
            <a:r>
              <a:rPr lang="en-US" sz="1700" dirty="0">
                <a:solidFill>
                  <a:srgbClr val="0070C0"/>
                </a:solidFill>
              </a:rPr>
              <a:t>https://</a:t>
            </a:r>
            <a:r>
              <a:rPr lang="en-US" sz="1700" dirty="0" err="1">
                <a:solidFill>
                  <a:srgbClr val="0070C0"/>
                </a:solidFill>
              </a:rPr>
              <a:t>bgpstream.caida.org</a:t>
            </a:r>
            <a:endParaRPr sz="1700" dirty="0">
              <a:solidFill>
                <a:srgbClr val="0070C0"/>
              </a:solidFill>
            </a:endParaRPr>
          </a:p>
        </p:txBody>
      </p:sp>
      <p:sp>
        <p:nvSpPr>
          <p:cNvPr id="2" name="Google Shape;497;g22de6155fc6_0_123">
            <a:extLst>
              <a:ext uri="{FF2B5EF4-FFF2-40B4-BE49-F238E27FC236}">
                <a16:creationId xmlns:a16="http://schemas.microsoft.com/office/drawing/2014/main" id="{6110AD49-05A1-8B86-FA61-8587D0918FFF}"/>
              </a:ext>
            </a:extLst>
          </p:cNvPr>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1400" dirty="0" err="1"/>
              <a:t>RouteViews</a:t>
            </a:r>
            <a:endParaRPr sz="1400" dirty="0"/>
          </a:p>
        </p:txBody>
      </p:sp>
      <p:pic>
        <p:nvPicPr>
          <p:cNvPr id="3" name="Google Shape;498;g22de6155fc6_0_123">
            <a:extLst>
              <a:ext uri="{FF2B5EF4-FFF2-40B4-BE49-F238E27FC236}">
                <a16:creationId xmlns:a16="http://schemas.microsoft.com/office/drawing/2014/main" id="{FBB3FEB5-0786-612E-2A35-9EF50B53F038}"/>
              </a:ext>
            </a:extLst>
          </p:cNvPr>
          <p:cNvPicPr preferRelativeResize="0"/>
          <p:nvPr/>
        </p:nvPicPr>
        <p:blipFill rotWithShape="1">
          <a:blip r:embed="rId4">
            <a:alphaModFix/>
          </a:blip>
          <a:srcRect/>
          <a:stretch/>
        </p:blipFill>
        <p:spPr>
          <a:xfrm>
            <a:off x="8211238" y="4781550"/>
            <a:ext cx="646326" cy="310011"/>
          </a:xfrm>
          <a:prstGeom prst="rect">
            <a:avLst/>
          </a:prstGeom>
          <a:noFill/>
          <a:ln>
            <a:noFill/>
          </a:ln>
        </p:spPr>
      </p:pic>
      <p:pic>
        <p:nvPicPr>
          <p:cNvPr id="4" name="Google Shape;499;g22de6155fc6_0_123" descr="UO-Logo-presos.png">
            <a:extLst>
              <a:ext uri="{FF2B5EF4-FFF2-40B4-BE49-F238E27FC236}">
                <a16:creationId xmlns:a16="http://schemas.microsoft.com/office/drawing/2014/main" id="{9533EB04-4C9E-2251-5C89-8F50607329AD}"/>
              </a:ext>
            </a:extLst>
          </p:cNvPr>
          <p:cNvPicPr preferRelativeResize="0"/>
          <p:nvPr/>
        </p:nvPicPr>
        <p:blipFill rotWithShape="1">
          <a:blip r:embed="rId5">
            <a:alphaModFix/>
          </a:blip>
          <a:srcRect/>
          <a:stretch/>
        </p:blipFill>
        <p:spPr>
          <a:xfrm>
            <a:off x="5767487" y="4786982"/>
            <a:ext cx="1611355" cy="28625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g24ef2e4e8e9_1_453"/>
          <p:cNvSpPr txBox="1">
            <a:spLocks noGrp="1"/>
          </p:cNvSpPr>
          <p:nvPr>
            <p:ph type="title"/>
          </p:nvPr>
        </p:nvSpPr>
        <p:spPr>
          <a:xfrm>
            <a:off x="457200" y="438150"/>
            <a:ext cx="7620000" cy="42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Use Cases</a:t>
            </a:r>
            <a:endParaRPr dirty="0"/>
          </a:p>
        </p:txBody>
      </p:sp>
      <p:sp>
        <p:nvSpPr>
          <p:cNvPr id="585" name="Google Shape;585;g24ef2e4e8e9_1_453"/>
          <p:cNvSpPr txBox="1">
            <a:spLocks noGrp="1"/>
          </p:cNvSpPr>
          <p:nvPr>
            <p:ph type="body" idx="2"/>
          </p:nvPr>
        </p:nvSpPr>
        <p:spPr>
          <a:xfrm>
            <a:off x="533399" y="860850"/>
            <a:ext cx="4189675"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b="1" dirty="0"/>
              <a:t>Other Open-Source tools: Artemis</a:t>
            </a:r>
            <a:endParaRPr b="1" dirty="0"/>
          </a:p>
        </p:txBody>
      </p:sp>
      <p:sp>
        <p:nvSpPr>
          <p:cNvPr id="586" name="Google Shape;586;g24ef2e4e8e9_1_453"/>
          <p:cNvSpPr txBox="1"/>
          <p:nvPr/>
        </p:nvSpPr>
        <p:spPr>
          <a:xfrm>
            <a:off x="598375" y="1514650"/>
            <a:ext cx="6554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87" name="Google Shape;587;g24ef2e4e8e9_1_453"/>
          <p:cNvSpPr txBox="1"/>
          <p:nvPr/>
        </p:nvSpPr>
        <p:spPr>
          <a:xfrm>
            <a:off x="560100" y="3617450"/>
            <a:ext cx="7414200" cy="1046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Char char="●"/>
            </a:pPr>
            <a:r>
              <a:rPr lang="en-US" b="1" dirty="0"/>
              <a:t>ARTEMIS</a:t>
            </a:r>
            <a:endParaRPr b="1" dirty="0"/>
          </a:p>
          <a:p>
            <a:pPr marL="914400" lvl="1" indent="-317500" algn="l" rtl="0">
              <a:spcBef>
                <a:spcPts val="0"/>
              </a:spcBef>
              <a:spcAft>
                <a:spcPts val="0"/>
              </a:spcAft>
              <a:buSzPts val="1400"/>
              <a:buChar char="○"/>
            </a:pPr>
            <a:r>
              <a:rPr lang="en-US" dirty="0"/>
              <a:t>An open-source tool to monitor, detect, and mitigate BGP hijacks</a:t>
            </a:r>
            <a:endParaRPr dirty="0"/>
          </a:p>
          <a:p>
            <a:pPr marL="914400" lvl="1" indent="-317500" algn="l" rtl="0">
              <a:spcBef>
                <a:spcPts val="0"/>
              </a:spcBef>
              <a:spcAft>
                <a:spcPts val="0"/>
              </a:spcAft>
              <a:buSzPts val="1400"/>
              <a:buChar char="○"/>
            </a:pPr>
            <a:r>
              <a:rPr lang="en-US" dirty="0"/>
              <a:t>Real-time detection and notifications of BGP prefix hijacking attacks/events </a:t>
            </a:r>
            <a:endParaRPr dirty="0"/>
          </a:p>
          <a:p>
            <a:pPr marL="914400" lvl="1" indent="-317500" algn="l" rtl="0">
              <a:spcBef>
                <a:spcPts val="0"/>
              </a:spcBef>
              <a:spcAft>
                <a:spcPts val="0"/>
              </a:spcAft>
              <a:buSzPts val="1400"/>
              <a:buChar char="○"/>
            </a:pPr>
            <a:r>
              <a:rPr lang="en-US" dirty="0">
                <a:solidFill>
                  <a:srgbClr val="0070C0"/>
                </a:solidFill>
              </a:rPr>
              <a:t>https://</a:t>
            </a:r>
            <a:r>
              <a:rPr lang="en-US" dirty="0" err="1">
                <a:solidFill>
                  <a:srgbClr val="0070C0"/>
                </a:solidFill>
              </a:rPr>
              <a:t>bgpartemis.org</a:t>
            </a:r>
            <a:endParaRPr dirty="0">
              <a:solidFill>
                <a:srgbClr val="0070C0"/>
              </a:solidFill>
            </a:endParaRPr>
          </a:p>
        </p:txBody>
      </p:sp>
      <p:pic>
        <p:nvPicPr>
          <p:cNvPr id="588" name="Google Shape;588;g24ef2e4e8e9_1_453"/>
          <p:cNvPicPr preferRelativeResize="0"/>
          <p:nvPr/>
        </p:nvPicPr>
        <p:blipFill>
          <a:blip r:embed="rId3">
            <a:alphaModFix/>
          </a:blip>
          <a:stretch>
            <a:fillRect/>
          </a:stretch>
        </p:blipFill>
        <p:spPr>
          <a:xfrm>
            <a:off x="598375" y="1248600"/>
            <a:ext cx="6130636" cy="2316675"/>
          </a:xfrm>
          <a:prstGeom prst="rect">
            <a:avLst/>
          </a:prstGeom>
          <a:noFill/>
          <a:ln>
            <a:noFill/>
          </a:ln>
        </p:spPr>
      </p:pic>
      <p:sp>
        <p:nvSpPr>
          <p:cNvPr id="2" name="Google Shape;497;g22de6155fc6_0_123">
            <a:extLst>
              <a:ext uri="{FF2B5EF4-FFF2-40B4-BE49-F238E27FC236}">
                <a16:creationId xmlns:a16="http://schemas.microsoft.com/office/drawing/2014/main" id="{DBE955DE-E7D4-73D2-4DC5-9318CBE95AE0}"/>
              </a:ext>
            </a:extLst>
          </p:cNvPr>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1400" dirty="0" err="1"/>
              <a:t>RouteViews</a:t>
            </a:r>
            <a:endParaRPr sz="1400" dirty="0"/>
          </a:p>
        </p:txBody>
      </p:sp>
      <p:pic>
        <p:nvPicPr>
          <p:cNvPr id="3" name="Google Shape;498;g22de6155fc6_0_123">
            <a:extLst>
              <a:ext uri="{FF2B5EF4-FFF2-40B4-BE49-F238E27FC236}">
                <a16:creationId xmlns:a16="http://schemas.microsoft.com/office/drawing/2014/main" id="{8AFF540B-9870-1AB0-920E-BAB8511D739F}"/>
              </a:ext>
            </a:extLst>
          </p:cNvPr>
          <p:cNvPicPr preferRelativeResize="0"/>
          <p:nvPr/>
        </p:nvPicPr>
        <p:blipFill rotWithShape="1">
          <a:blip r:embed="rId4">
            <a:alphaModFix/>
          </a:blip>
          <a:srcRect/>
          <a:stretch/>
        </p:blipFill>
        <p:spPr>
          <a:xfrm>
            <a:off x="8211238" y="4781550"/>
            <a:ext cx="646326" cy="310011"/>
          </a:xfrm>
          <a:prstGeom prst="rect">
            <a:avLst/>
          </a:prstGeom>
          <a:noFill/>
          <a:ln>
            <a:noFill/>
          </a:ln>
        </p:spPr>
      </p:pic>
      <p:pic>
        <p:nvPicPr>
          <p:cNvPr id="4" name="Google Shape;499;g22de6155fc6_0_123" descr="UO-Logo-presos.png">
            <a:extLst>
              <a:ext uri="{FF2B5EF4-FFF2-40B4-BE49-F238E27FC236}">
                <a16:creationId xmlns:a16="http://schemas.microsoft.com/office/drawing/2014/main" id="{BB7FC1F2-333F-FDA5-225B-1A0760DAA1C0}"/>
              </a:ext>
            </a:extLst>
          </p:cNvPr>
          <p:cNvPicPr preferRelativeResize="0"/>
          <p:nvPr/>
        </p:nvPicPr>
        <p:blipFill rotWithShape="1">
          <a:blip r:embed="rId5">
            <a:alphaModFix/>
          </a:blip>
          <a:srcRect/>
          <a:stretch/>
        </p:blipFill>
        <p:spPr>
          <a:xfrm>
            <a:off x="5767487" y="4786982"/>
            <a:ext cx="1611355" cy="28625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g24ef2e4e8e9_1_484"/>
          <p:cNvSpPr txBox="1">
            <a:spLocks noGrp="1"/>
          </p:cNvSpPr>
          <p:nvPr>
            <p:ph type="title"/>
          </p:nvPr>
        </p:nvSpPr>
        <p:spPr>
          <a:xfrm>
            <a:off x="457200" y="438150"/>
            <a:ext cx="7620000" cy="42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Use Cases</a:t>
            </a:r>
            <a:endParaRPr dirty="0"/>
          </a:p>
        </p:txBody>
      </p:sp>
      <p:sp>
        <p:nvSpPr>
          <p:cNvPr id="595" name="Google Shape;595;g24ef2e4e8e9_1_484"/>
          <p:cNvSpPr txBox="1">
            <a:spLocks noGrp="1"/>
          </p:cNvSpPr>
          <p:nvPr>
            <p:ph type="body" idx="2"/>
          </p:nvPr>
        </p:nvSpPr>
        <p:spPr>
          <a:xfrm>
            <a:off x="533399" y="860850"/>
            <a:ext cx="4134853"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b="1" dirty="0"/>
              <a:t>Other Open-Source tools: BGPKIT</a:t>
            </a:r>
            <a:endParaRPr b="1" dirty="0"/>
          </a:p>
        </p:txBody>
      </p:sp>
      <p:sp>
        <p:nvSpPr>
          <p:cNvPr id="596" name="Google Shape;596;g24ef2e4e8e9_1_484"/>
          <p:cNvSpPr txBox="1"/>
          <p:nvPr/>
        </p:nvSpPr>
        <p:spPr>
          <a:xfrm>
            <a:off x="598375" y="1514650"/>
            <a:ext cx="6554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597" name="Google Shape;597;g24ef2e4e8e9_1_484"/>
          <p:cNvPicPr preferRelativeResize="0"/>
          <p:nvPr/>
        </p:nvPicPr>
        <p:blipFill>
          <a:blip r:embed="rId3">
            <a:alphaModFix/>
          </a:blip>
          <a:stretch>
            <a:fillRect/>
          </a:stretch>
        </p:blipFill>
        <p:spPr>
          <a:xfrm>
            <a:off x="261800" y="1344449"/>
            <a:ext cx="2155651" cy="983650"/>
          </a:xfrm>
          <a:prstGeom prst="rect">
            <a:avLst/>
          </a:prstGeom>
          <a:noFill/>
          <a:ln>
            <a:noFill/>
          </a:ln>
        </p:spPr>
      </p:pic>
      <p:sp>
        <p:nvSpPr>
          <p:cNvPr id="598" name="Google Shape;598;g24ef2e4e8e9_1_484"/>
          <p:cNvSpPr txBox="1"/>
          <p:nvPr/>
        </p:nvSpPr>
        <p:spPr>
          <a:xfrm>
            <a:off x="2551550" y="1785800"/>
            <a:ext cx="6330600" cy="31062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0"/>
              </a:spcBef>
              <a:spcAft>
                <a:spcPts val="0"/>
              </a:spcAft>
              <a:buSzPts val="1400"/>
              <a:buChar char="●"/>
            </a:pPr>
            <a:r>
              <a:rPr lang="en-US" dirty="0"/>
              <a:t>BGPKIT Parser</a:t>
            </a:r>
            <a:endParaRPr dirty="0"/>
          </a:p>
          <a:p>
            <a:pPr marL="914400" lvl="1" indent="-317500" algn="l" rtl="0">
              <a:lnSpc>
                <a:spcPct val="115000"/>
              </a:lnSpc>
              <a:spcBef>
                <a:spcPts val="0"/>
              </a:spcBef>
              <a:spcAft>
                <a:spcPts val="0"/>
              </a:spcAft>
              <a:buSzPts val="1400"/>
              <a:buChar char="○"/>
            </a:pPr>
            <a:r>
              <a:rPr lang="en-US" dirty="0"/>
              <a:t>Rust-based MRT/BGP Data Parser</a:t>
            </a:r>
            <a:endParaRPr dirty="0"/>
          </a:p>
          <a:p>
            <a:pPr marL="457200" lvl="0" indent="-317500" algn="l" rtl="0">
              <a:lnSpc>
                <a:spcPct val="115000"/>
              </a:lnSpc>
              <a:spcBef>
                <a:spcPts val="0"/>
              </a:spcBef>
              <a:spcAft>
                <a:spcPts val="0"/>
              </a:spcAft>
              <a:buSzPts val="1400"/>
              <a:buChar char="●"/>
            </a:pPr>
            <a:r>
              <a:rPr lang="en-US" dirty="0"/>
              <a:t>BGPKIT Broker</a:t>
            </a:r>
            <a:endParaRPr dirty="0"/>
          </a:p>
          <a:p>
            <a:pPr marL="914400" lvl="1" indent="-317500" algn="l" rtl="0">
              <a:lnSpc>
                <a:spcPct val="115000"/>
              </a:lnSpc>
              <a:spcBef>
                <a:spcPts val="0"/>
              </a:spcBef>
              <a:spcAft>
                <a:spcPts val="0"/>
              </a:spcAft>
              <a:buSzPts val="1400"/>
              <a:buChar char="○"/>
            </a:pPr>
            <a:r>
              <a:rPr lang="en-US" dirty="0"/>
              <a:t>REST API for searching archive files across public data collection projects. Data updated in real-time.</a:t>
            </a:r>
            <a:endParaRPr dirty="0"/>
          </a:p>
          <a:p>
            <a:pPr marL="457200" lvl="0" indent="-317500" algn="l" rtl="0">
              <a:lnSpc>
                <a:spcPct val="115000"/>
              </a:lnSpc>
              <a:spcBef>
                <a:spcPts val="0"/>
              </a:spcBef>
              <a:spcAft>
                <a:spcPts val="0"/>
              </a:spcAft>
              <a:buSzPts val="1400"/>
              <a:buChar char="●"/>
            </a:pPr>
            <a:r>
              <a:rPr lang="en-US" dirty="0"/>
              <a:t>BPPKIT Monocle</a:t>
            </a:r>
            <a:endParaRPr dirty="0"/>
          </a:p>
          <a:p>
            <a:pPr marL="914400" lvl="1" indent="-317500" algn="l" rtl="0">
              <a:lnSpc>
                <a:spcPct val="115000"/>
              </a:lnSpc>
              <a:spcBef>
                <a:spcPts val="0"/>
              </a:spcBef>
              <a:spcAft>
                <a:spcPts val="0"/>
              </a:spcAft>
              <a:buSzPts val="1400"/>
              <a:buChar char="○"/>
            </a:pPr>
            <a:r>
              <a:rPr lang="en-US" dirty="0"/>
              <a:t>A </a:t>
            </a:r>
            <a:r>
              <a:rPr lang="en-US" dirty="0" err="1"/>
              <a:t>commandline</a:t>
            </a:r>
            <a:r>
              <a:rPr lang="en-US" dirty="0"/>
              <a:t> application to search, parse, and process BGP information in public sources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900" b="1" dirty="0">
                <a:solidFill>
                  <a:srgbClr val="0070C0"/>
                </a:solidFill>
              </a:rPr>
              <a:t>https://</a:t>
            </a:r>
            <a:r>
              <a:rPr lang="en-US" sz="1900" b="1" dirty="0" err="1">
                <a:solidFill>
                  <a:srgbClr val="0070C0"/>
                </a:solidFill>
              </a:rPr>
              <a:t>bgpkit.com</a:t>
            </a:r>
            <a:r>
              <a:rPr lang="en-US" sz="1900" b="1" dirty="0">
                <a:solidFill>
                  <a:srgbClr val="0070C0"/>
                </a:solidFill>
              </a:rPr>
              <a:t>/</a:t>
            </a:r>
            <a:endParaRPr sz="1900" b="1" dirty="0">
              <a:solidFill>
                <a:srgbClr val="0070C0"/>
              </a:solidFill>
            </a:endParaRPr>
          </a:p>
          <a:p>
            <a:pPr marL="0" lvl="0" indent="0" algn="l" rtl="0">
              <a:spcBef>
                <a:spcPts val="0"/>
              </a:spcBef>
              <a:spcAft>
                <a:spcPts val="0"/>
              </a:spcAft>
              <a:buNone/>
            </a:pPr>
            <a:endParaRPr dirty="0"/>
          </a:p>
        </p:txBody>
      </p:sp>
      <p:sp>
        <p:nvSpPr>
          <p:cNvPr id="2" name="Google Shape;497;g22de6155fc6_0_123">
            <a:extLst>
              <a:ext uri="{FF2B5EF4-FFF2-40B4-BE49-F238E27FC236}">
                <a16:creationId xmlns:a16="http://schemas.microsoft.com/office/drawing/2014/main" id="{99921D76-4597-BE41-973F-892BE1B0A190}"/>
              </a:ext>
            </a:extLst>
          </p:cNvPr>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1400" dirty="0" err="1"/>
              <a:t>RouteViews</a:t>
            </a:r>
            <a:endParaRPr sz="1400" dirty="0"/>
          </a:p>
        </p:txBody>
      </p:sp>
      <p:pic>
        <p:nvPicPr>
          <p:cNvPr id="3" name="Google Shape;498;g22de6155fc6_0_123">
            <a:extLst>
              <a:ext uri="{FF2B5EF4-FFF2-40B4-BE49-F238E27FC236}">
                <a16:creationId xmlns:a16="http://schemas.microsoft.com/office/drawing/2014/main" id="{097DC19F-93C7-5743-47CE-46D6DFA211F6}"/>
              </a:ext>
            </a:extLst>
          </p:cNvPr>
          <p:cNvPicPr preferRelativeResize="0"/>
          <p:nvPr/>
        </p:nvPicPr>
        <p:blipFill rotWithShape="1">
          <a:blip r:embed="rId4">
            <a:alphaModFix/>
          </a:blip>
          <a:srcRect/>
          <a:stretch/>
        </p:blipFill>
        <p:spPr>
          <a:xfrm>
            <a:off x="8211238" y="4781550"/>
            <a:ext cx="646326" cy="310011"/>
          </a:xfrm>
          <a:prstGeom prst="rect">
            <a:avLst/>
          </a:prstGeom>
          <a:noFill/>
          <a:ln>
            <a:noFill/>
          </a:ln>
        </p:spPr>
      </p:pic>
      <p:pic>
        <p:nvPicPr>
          <p:cNvPr id="4" name="Google Shape;499;g22de6155fc6_0_123" descr="UO-Logo-presos.png">
            <a:extLst>
              <a:ext uri="{FF2B5EF4-FFF2-40B4-BE49-F238E27FC236}">
                <a16:creationId xmlns:a16="http://schemas.microsoft.com/office/drawing/2014/main" id="{58A994B4-ACB9-4E1F-094C-9E2DA662B66F}"/>
              </a:ext>
            </a:extLst>
          </p:cNvPr>
          <p:cNvPicPr preferRelativeResize="0"/>
          <p:nvPr/>
        </p:nvPicPr>
        <p:blipFill rotWithShape="1">
          <a:blip r:embed="rId5">
            <a:alphaModFix/>
          </a:blip>
          <a:srcRect/>
          <a:stretch/>
        </p:blipFill>
        <p:spPr>
          <a:xfrm>
            <a:off x="5767487" y="4786982"/>
            <a:ext cx="1611355" cy="28625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g24ef2e4e8e9_1_467"/>
          <p:cNvSpPr txBox="1">
            <a:spLocks noGrp="1"/>
          </p:cNvSpPr>
          <p:nvPr>
            <p:ph type="title"/>
          </p:nvPr>
        </p:nvSpPr>
        <p:spPr>
          <a:xfrm>
            <a:off x="457200" y="438150"/>
            <a:ext cx="7620000" cy="42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Use Cases</a:t>
            </a:r>
            <a:endParaRPr dirty="0"/>
          </a:p>
        </p:txBody>
      </p:sp>
      <p:sp>
        <p:nvSpPr>
          <p:cNvPr id="605" name="Google Shape;605;g24ef2e4e8e9_1_467"/>
          <p:cNvSpPr txBox="1">
            <a:spLocks noGrp="1"/>
          </p:cNvSpPr>
          <p:nvPr>
            <p:ph type="body" idx="1"/>
          </p:nvPr>
        </p:nvSpPr>
        <p:spPr>
          <a:xfrm>
            <a:off x="302950" y="1520550"/>
            <a:ext cx="7315200" cy="2800500"/>
          </a:xfrm>
          <a:prstGeom prst="rect">
            <a:avLst/>
          </a:prstGeom>
          <a:noFill/>
          <a:ln>
            <a:noFill/>
          </a:ln>
        </p:spPr>
        <p:txBody>
          <a:bodyPr spcFirstLastPara="1" wrap="square" lIns="91425" tIns="45700" rIns="91425" bIns="45700" anchor="t" anchorCtr="0">
            <a:normAutofit/>
          </a:bodyPr>
          <a:lstStyle/>
          <a:p>
            <a:pPr marL="742950" lvl="1" indent="-184150" algn="l" rtl="0">
              <a:lnSpc>
                <a:spcPct val="110000"/>
              </a:lnSpc>
              <a:spcBef>
                <a:spcPts val="0"/>
              </a:spcBef>
              <a:spcAft>
                <a:spcPts val="0"/>
              </a:spcAft>
              <a:buClr>
                <a:srgbClr val="262626"/>
              </a:buClr>
              <a:buSzPts val="1600"/>
              <a:buFont typeface="Noto Sans Symbols"/>
              <a:buNone/>
            </a:pPr>
            <a:endParaRPr sz="1600"/>
          </a:p>
          <a:p>
            <a:pPr marL="742950" lvl="1" indent="-184150" algn="l" rtl="0">
              <a:lnSpc>
                <a:spcPct val="110000"/>
              </a:lnSpc>
              <a:spcBef>
                <a:spcPts val="0"/>
              </a:spcBef>
              <a:spcAft>
                <a:spcPts val="0"/>
              </a:spcAft>
              <a:buClr>
                <a:srgbClr val="262626"/>
              </a:buClr>
              <a:buSzPts val="1600"/>
              <a:buFont typeface="Noto Sans Symbols"/>
              <a:buNone/>
            </a:pPr>
            <a:endParaRPr sz="1600"/>
          </a:p>
          <a:p>
            <a:pPr marL="342900" lvl="0" indent="-241300" algn="l" rtl="0">
              <a:lnSpc>
                <a:spcPct val="110000"/>
              </a:lnSpc>
              <a:spcBef>
                <a:spcPts val="0"/>
              </a:spcBef>
              <a:spcAft>
                <a:spcPts val="0"/>
              </a:spcAft>
              <a:buClr>
                <a:srgbClr val="262626"/>
              </a:buClr>
              <a:buSzPts val="1600"/>
              <a:buFont typeface="Noto Sans Symbols"/>
              <a:buNone/>
            </a:pPr>
            <a:endParaRPr sz="1600"/>
          </a:p>
        </p:txBody>
      </p:sp>
      <p:sp>
        <p:nvSpPr>
          <p:cNvPr id="606" name="Google Shape;606;g24ef2e4e8e9_1_467"/>
          <p:cNvSpPr txBox="1">
            <a:spLocks noGrp="1"/>
          </p:cNvSpPr>
          <p:nvPr>
            <p:ph type="body" idx="2"/>
          </p:nvPr>
        </p:nvSpPr>
        <p:spPr>
          <a:xfrm>
            <a:off x="533399" y="860850"/>
            <a:ext cx="3528461"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b="1" dirty="0" err="1"/>
              <a:t>NOt</a:t>
            </a:r>
            <a:r>
              <a:rPr lang="en-US" b="1" dirty="0"/>
              <a:t>-so open-source tools…</a:t>
            </a:r>
            <a:endParaRPr b="1" dirty="0"/>
          </a:p>
        </p:txBody>
      </p:sp>
      <p:sp>
        <p:nvSpPr>
          <p:cNvPr id="607" name="Google Shape;607;g24ef2e4e8e9_1_467"/>
          <p:cNvSpPr txBox="1"/>
          <p:nvPr/>
        </p:nvSpPr>
        <p:spPr>
          <a:xfrm>
            <a:off x="598375" y="1514650"/>
            <a:ext cx="6554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608" name="Google Shape;608;g24ef2e4e8e9_1_467"/>
          <p:cNvPicPr preferRelativeResize="0"/>
          <p:nvPr/>
        </p:nvPicPr>
        <p:blipFill>
          <a:blip r:embed="rId3">
            <a:alphaModFix/>
          </a:blip>
          <a:stretch>
            <a:fillRect/>
          </a:stretch>
        </p:blipFill>
        <p:spPr>
          <a:xfrm>
            <a:off x="828675" y="1520538"/>
            <a:ext cx="6877050" cy="2562225"/>
          </a:xfrm>
          <a:prstGeom prst="rect">
            <a:avLst/>
          </a:prstGeom>
          <a:noFill/>
          <a:ln>
            <a:noFill/>
          </a:ln>
        </p:spPr>
      </p:pic>
      <p:sp>
        <p:nvSpPr>
          <p:cNvPr id="2" name="Google Shape;497;g22de6155fc6_0_123">
            <a:extLst>
              <a:ext uri="{FF2B5EF4-FFF2-40B4-BE49-F238E27FC236}">
                <a16:creationId xmlns:a16="http://schemas.microsoft.com/office/drawing/2014/main" id="{18882453-E6FC-14EB-F8AC-50D4FCF9FD36}"/>
              </a:ext>
            </a:extLst>
          </p:cNvPr>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1400" dirty="0" err="1"/>
              <a:t>RouteViews</a:t>
            </a:r>
            <a:endParaRPr sz="1400" dirty="0"/>
          </a:p>
        </p:txBody>
      </p:sp>
      <p:pic>
        <p:nvPicPr>
          <p:cNvPr id="3" name="Google Shape;498;g22de6155fc6_0_123">
            <a:extLst>
              <a:ext uri="{FF2B5EF4-FFF2-40B4-BE49-F238E27FC236}">
                <a16:creationId xmlns:a16="http://schemas.microsoft.com/office/drawing/2014/main" id="{9E412440-2604-665B-530C-09D9AAFEB2B3}"/>
              </a:ext>
            </a:extLst>
          </p:cNvPr>
          <p:cNvPicPr preferRelativeResize="0"/>
          <p:nvPr/>
        </p:nvPicPr>
        <p:blipFill rotWithShape="1">
          <a:blip r:embed="rId4">
            <a:alphaModFix/>
          </a:blip>
          <a:srcRect/>
          <a:stretch/>
        </p:blipFill>
        <p:spPr>
          <a:xfrm>
            <a:off x="8211238" y="4781550"/>
            <a:ext cx="646326" cy="310011"/>
          </a:xfrm>
          <a:prstGeom prst="rect">
            <a:avLst/>
          </a:prstGeom>
          <a:noFill/>
          <a:ln>
            <a:noFill/>
          </a:ln>
        </p:spPr>
      </p:pic>
      <p:pic>
        <p:nvPicPr>
          <p:cNvPr id="4" name="Google Shape;499;g22de6155fc6_0_123" descr="UO-Logo-presos.png">
            <a:extLst>
              <a:ext uri="{FF2B5EF4-FFF2-40B4-BE49-F238E27FC236}">
                <a16:creationId xmlns:a16="http://schemas.microsoft.com/office/drawing/2014/main" id="{7D214EC4-8B3B-C8E3-7B55-9F4EC2B4232A}"/>
              </a:ext>
            </a:extLst>
          </p:cNvPr>
          <p:cNvPicPr preferRelativeResize="0"/>
          <p:nvPr/>
        </p:nvPicPr>
        <p:blipFill rotWithShape="1">
          <a:blip r:embed="rId5">
            <a:alphaModFix/>
          </a:blip>
          <a:srcRect/>
          <a:stretch/>
        </p:blipFill>
        <p:spPr>
          <a:xfrm>
            <a:off x="5767487" y="4786982"/>
            <a:ext cx="1611355" cy="28625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g222c3f2cee4_1_16"/>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dirty="0"/>
              <a:t>Use Cases</a:t>
            </a:r>
            <a:endParaRPr dirty="0"/>
          </a:p>
        </p:txBody>
      </p:sp>
      <p:sp>
        <p:nvSpPr>
          <p:cNvPr id="615" name="Google Shape;615;g222c3f2cee4_1_16"/>
          <p:cNvSpPr txBox="1">
            <a:spLocks noGrp="1"/>
          </p:cNvSpPr>
          <p:nvPr>
            <p:ph type="body" idx="1"/>
          </p:nvPr>
        </p:nvSpPr>
        <p:spPr>
          <a:xfrm>
            <a:off x="543150" y="1171525"/>
            <a:ext cx="8057700" cy="33903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route-views2.routeviews.org&gt; </a:t>
            </a:r>
            <a:r>
              <a:rPr lang="en-US" b="1" dirty="0" err="1">
                <a:latin typeface="Courier New"/>
                <a:ea typeface="Courier New"/>
                <a:cs typeface="Courier New"/>
                <a:sym typeface="Courier New"/>
              </a:rPr>
              <a:t>sh</a:t>
            </a:r>
            <a:r>
              <a:rPr lang="en-US" b="1" dirty="0">
                <a:latin typeface="Courier New"/>
                <a:ea typeface="Courier New"/>
                <a:cs typeface="Courier New"/>
                <a:sym typeface="Courier New"/>
              </a:rPr>
              <a:t> </a:t>
            </a:r>
            <a:r>
              <a:rPr lang="en-US" b="1" dirty="0" err="1">
                <a:latin typeface="Courier New"/>
                <a:ea typeface="Courier New"/>
                <a:cs typeface="Courier New"/>
                <a:sym typeface="Courier New"/>
              </a:rPr>
              <a:t>ip</a:t>
            </a:r>
            <a:r>
              <a:rPr lang="en-US" b="1" dirty="0">
                <a:latin typeface="Courier New"/>
                <a:ea typeface="Courier New"/>
                <a:cs typeface="Courier New"/>
                <a:sym typeface="Courier New"/>
              </a:rPr>
              <a:t> </a:t>
            </a:r>
            <a:r>
              <a:rPr lang="en-US" b="1" dirty="0" err="1">
                <a:latin typeface="Courier New"/>
                <a:ea typeface="Courier New"/>
                <a:cs typeface="Courier New"/>
                <a:sym typeface="Courier New"/>
              </a:rPr>
              <a:t>bg</a:t>
            </a:r>
            <a:r>
              <a:rPr lang="en-US" b="1" dirty="0">
                <a:latin typeface="Courier New"/>
                <a:ea typeface="Courier New"/>
                <a:cs typeface="Courier New"/>
                <a:sym typeface="Courier New"/>
              </a:rPr>
              <a:t> sum</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IPv4 Unicast Summary (VRF default):</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BGP router identifier 128.223.51.102, local AS number 6447 </a:t>
            </a:r>
            <a:r>
              <a:rPr lang="en-US" b="1" dirty="0" err="1">
                <a:latin typeface="Courier New"/>
                <a:ea typeface="Courier New"/>
                <a:cs typeface="Courier New"/>
                <a:sym typeface="Courier New"/>
              </a:rPr>
              <a:t>vrf</a:t>
            </a:r>
            <a:r>
              <a:rPr lang="en-US" b="1" dirty="0">
                <a:latin typeface="Courier New"/>
                <a:ea typeface="Courier New"/>
                <a:cs typeface="Courier New"/>
                <a:sym typeface="Courier New"/>
              </a:rPr>
              <a:t>-id 0</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BGP table version 14375055</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RIB entries 1786807, using 327 MiB of memory</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Peers 77, using 54 MiB of memory</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Neighbor        V       AS   </a:t>
            </a:r>
            <a:r>
              <a:rPr lang="en-US" b="1" dirty="0" err="1">
                <a:latin typeface="Courier New"/>
                <a:ea typeface="Courier New"/>
                <a:cs typeface="Courier New"/>
                <a:sym typeface="Courier New"/>
              </a:rPr>
              <a:t>MsgRcvd</a:t>
            </a:r>
            <a:r>
              <a:rPr lang="en-US" b="1" dirty="0">
                <a:latin typeface="Courier New"/>
                <a:ea typeface="Courier New"/>
                <a:cs typeface="Courier New"/>
                <a:sym typeface="Courier New"/>
              </a:rPr>
              <a:t>   </a:t>
            </a:r>
            <a:r>
              <a:rPr lang="en-US" b="1" dirty="0" err="1">
                <a:latin typeface="Courier New"/>
                <a:ea typeface="Courier New"/>
                <a:cs typeface="Courier New"/>
                <a:sym typeface="Courier New"/>
              </a:rPr>
              <a:t>MsgSent</a:t>
            </a:r>
            <a:r>
              <a:rPr lang="en-US" b="1" dirty="0">
                <a:latin typeface="Courier New"/>
                <a:ea typeface="Courier New"/>
                <a:cs typeface="Courier New"/>
                <a:sym typeface="Courier New"/>
              </a:rPr>
              <a:t>   </a:t>
            </a:r>
            <a:r>
              <a:rPr lang="en-US" b="1" dirty="0" err="1">
                <a:latin typeface="Courier New"/>
                <a:ea typeface="Courier New"/>
                <a:cs typeface="Courier New"/>
                <a:sym typeface="Courier New"/>
              </a:rPr>
              <a:t>TblVer</a:t>
            </a:r>
            <a:r>
              <a:rPr lang="en-US" b="1" dirty="0">
                <a:latin typeface="Courier New"/>
                <a:ea typeface="Courier New"/>
                <a:cs typeface="Courier New"/>
                <a:sym typeface="Courier New"/>
              </a:rPr>
              <a:t>  </a:t>
            </a:r>
            <a:r>
              <a:rPr lang="en-US" b="1" dirty="0" err="1">
                <a:latin typeface="Courier New"/>
                <a:ea typeface="Courier New"/>
                <a:cs typeface="Courier New"/>
                <a:sym typeface="Courier New"/>
              </a:rPr>
              <a:t>InQ</a:t>
            </a:r>
            <a:r>
              <a:rPr lang="en-US" b="1" dirty="0">
                <a:latin typeface="Courier New"/>
                <a:ea typeface="Courier New"/>
                <a:cs typeface="Courier New"/>
                <a:sym typeface="Courier New"/>
              </a:rPr>
              <a:t> </a:t>
            </a:r>
            <a:r>
              <a:rPr lang="en-US" b="1" dirty="0" err="1">
                <a:latin typeface="Courier New"/>
                <a:ea typeface="Courier New"/>
                <a:cs typeface="Courier New"/>
                <a:sym typeface="Courier New"/>
              </a:rPr>
              <a:t>OutQ</a:t>
            </a:r>
            <a:r>
              <a:rPr lang="en-US" b="1" dirty="0">
                <a:latin typeface="Courier New"/>
                <a:ea typeface="Courier New"/>
                <a:cs typeface="Courier New"/>
                <a:sym typeface="Courier New"/>
              </a:rPr>
              <a:t>  Up/Down State/</a:t>
            </a:r>
            <a:r>
              <a:rPr lang="en-US" b="1" dirty="0" err="1">
                <a:latin typeface="Courier New"/>
                <a:ea typeface="Courier New"/>
                <a:cs typeface="Courier New"/>
                <a:sym typeface="Courier New"/>
              </a:rPr>
              <a:t>PfxRcd</a:t>
            </a:r>
            <a:r>
              <a:rPr lang="en-US" b="1" dirty="0">
                <a:latin typeface="Courier New"/>
                <a:ea typeface="Courier New"/>
                <a:cs typeface="Courier New"/>
                <a:sym typeface="Courier New"/>
              </a:rPr>
              <a:t>  </a:t>
            </a:r>
            <a:r>
              <a:rPr lang="en-US" b="1" dirty="0" err="1">
                <a:latin typeface="Courier New"/>
                <a:ea typeface="Courier New"/>
                <a:cs typeface="Courier New"/>
                <a:sym typeface="Courier New"/>
              </a:rPr>
              <a:t>PfxSnt</a:t>
            </a:r>
            <a:r>
              <a:rPr lang="en-US" b="1" dirty="0">
                <a:latin typeface="Courier New"/>
                <a:ea typeface="Courier New"/>
                <a:cs typeface="Courier New"/>
                <a:sym typeface="Courier New"/>
              </a:rPr>
              <a:t> Desc</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4.68.4.46       4     3356         0     15732        0    0    0    never       Active       0 Level3</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5.101.110.2     4    14061         0         0        0    0    0    never      Connect       0 DIGITALOCEAN</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12.0.1.63       4     7018   9318817     31942        0    0    0 03w1d04h       909294       0 ATT</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37.139.139.17   4    57866   9727660     63869        0    0    0 03w1d04h       911576       0 </a:t>
            </a:r>
            <a:r>
              <a:rPr lang="en-US" b="1" dirty="0" err="1">
                <a:latin typeface="Courier New"/>
                <a:ea typeface="Courier New"/>
                <a:cs typeface="Courier New"/>
                <a:sym typeface="Courier New"/>
              </a:rPr>
              <a:t>Fusix</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43.226.4.1      4    63927         0         0        0    0    0    never      Connect       0 Rise</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45.61.0.85      4    22652   8018158     63869        0    0    0 03w1d04h       913095       0 FIBRENOIRE</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62.115.128.137  4     1299  31136526     31866        0    0    0 01w3d16h       892007       0 Telia</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64.71.137.241   4     6939   7260005     31935        0    0    0 03w1d04h       936399       0 Hurricane Electric</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64.71.255.61    4      812         0         0        0    0    0    never      Connect       0 Sprint</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66.185.128.1    4     1668         0         0        0    0    0    never      Connect       0 AOL</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67.219.192.18   4    19653         0         0        0    0    0    never       Active       0 </a:t>
            </a:r>
            <a:r>
              <a:rPr lang="en-US" b="1" dirty="0" err="1">
                <a:latin typeface="Courier New"/>
                <a:ea typeface="Courier New"/>
                <a:cs typeface="Courier New"/>
                <a:sym typeface="Courier New"/>
              </a:rPr>
              <a:t>CTSTelecom</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68.67.63.245    4    22652         0         0        0    0    0    never       Active       0 FIBRENOIRE</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80.241.176.31   4    20771         0         0        0    0    0    never      Connect       0 CAUCASUS</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85.114.0.217    4     8492  13486557     63875        0    0    0 01w4d01h       924556       0 OBITRU</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87.121.64.4     4    57463  13008288     32486        0    0    0 01w3d12h       413863       0 NETIXLTD</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89.149.178.10   4     3257   8721640     31936        0    0    0 03w1d04h       909050       0 Tiscali</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91.209.102.1    4    39756         0         0        0    0    0    never      Connect       0 HOSTWAY-RO</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91.218.184.60   4    49788  17361887     31939        0    0    0 01w3d15h       915046       0 NEXTHOPNO</a:t>
            </a:r>
            <a:endParaRPr b="1" dirty="0">
              <a:latin typeface="Courier New"/>
              <a:ea typeface="Courier New"/>
              <a:cs typeface="Courier New"/>
              <a:sym typeface="Courier New"/>
            </a:endParaRPr>
          </a:p>
          <a:p>
            <a:pPr marL="0" lvl="0" indent="0" algn="l" rtl="0">
              <a:lnSpc>
                <a:spcPct val="110000"/>
              </a:lnSpc>
              <a:spcBef>
                <a:spcPts val="0"/>
              </a:spcBef>
              <a:spcAft>
                <a:spcPts val="0"/>
              </a:spcAft>
              <a:buSzPct val="142857"/>
              <a:buNone/>
            </a:pPr>
            <a:r>
              <a:rPr lang="en-US" b="1" dirty="0">
                <a:latin typeface="Courier New"/>
                <a:ea typeface="Courier New"/>
                <a:cs typeface="Courier New"/>
                <a:sym typeface="Courier New"/>
              </a:rPr>
              <a:t>…</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endParaRPr b="1" dirty="0">
              <a:latin typeface="Courier New"/>
              <a:ea typeface="Courier New"/>
              <a:cs typeface="Courier New"/>
              <a:sym typeface="Courier New"/>
            </a:endParaRPr>
          </a:p>
          <a:p>
            <a:pPr marL="0" lvl="0" indent="0" algn="l" rtl="0">
              <a:lnSpc>
                <a:spcPct val="110000"/>
              </a:lnSpc>
              <a:spcBef>
                <a:spcPts val="0"/>
              </a:spcBef>
              <a:spcAft>
                <a:spcPts val="0"/>
              </a:spcAft>
              <a:buSzPct val="142857"/>
              <a:buNone/>
            </a:pPr>
            <a:r>
              <a:rPr lang="en-US" b="1" dirty="0">
                <a:latin typeface="Courier New"/>
                <a:ea typeface="Courier New"/>
                <a:cs typeface="Courier New"/>
                <a:sym typeface="Courier New"/>
              </a:rPr>
              <a:t>Total number of neighbors 77</a:t>
            </a:r>
            <a:endParaRPr b="1" dirty="0">
              <a:latin typeface="Courier New"/>
              <a:ea typeface="Courier New"/>
              <a:cs typeface="Courier New"/>
              <a:sym typeface="Courier New"/>
            </a:endParaRPr>
          </a:p>
        </p:txBody>
      </p:sp>
      <p:sp>
        <p:nvSpPr>
          <p:cNvPr id="616" name="Google Shape;616;g222c3f2cee4_1_16"/>
          <p:cNvSpPr txBox="1">
            <a:spLocks noGrp="1"/>
          </p:cNvSpPr>
          <p:nvPr>
            <p:ph type="body" idx="2"/>
          </p:nvPr>
        </p:nvSpPr>
        <p:spPr>
          <a:xfrm>
            <a:off x="533400" y="860850"/>
            <a:ext cx="2103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b="1" dirty="0"/>
              <a:t>OPERATIONS</a:t>
            </a:r>
            <a:endParaRPr b="1" dirty="0"/>
          </a:p>
        </p:txBody>
      </p:sp>
      <p:sp>
        <p:nvSpPr>
          <p:cNvPr id="617" name="Google Shape;617;g222c3f2cee4_1_16"/>
          <p:cNvSpPr txBox="1">
            <a:spLocks noGrp="1"/>
          </p:cNvSpPr>
          <p:nvPr>
            <p:ph type="body" idx="2"/>
          </p:nvPr>
        </p:nvSpPr>
        <p:spPr>
          <a:xfrm>
            <a:off x="3855400" y="1058825"/>
            <a:ext cx="2103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sz="1200">
                <a:latin typeface="Arial Black"/>
                <a:ea typeface="Arial Black"/>
                <a:cs typeface="Arial Black"/>
                <a:sym typeface="Arial Black"/>
              </a:rPr>
              <a:t>77 peers, multi-hop</a:t>
            </a:r>
            <a:endParaRPr sz="1200">
              <a:latin typeface="Arial Black"/>
              <a:ea typeface="Arial Black"/>
              <a:cs typeface="Arial Black"/>
              <a:sym typeface="Arial Black"/>
            </a:endParaRPr>
          </a:p>
        </p:txBody>
      </p:sp>
      <p:cxnSp>
        <p:nvCxnSpPr>
          <p:cNvPr id="618" name="Google Shape;618;g222c3f2cee4_1_16"/>
          <p:cNvCxnSpPr>
            <a:stCxn id="617" idx="1"/>
          </p:cNvCxnSpPr>
          <p:nvPr/>
        </p:nvCxnSpPr>
        <p:spPr>
          <a:xfrm flipH="1">
            <a:off x="1171300" y="1201775"/>
            <a:ext cx="2684100" cy="708900"/>
          </a:xfrm>
          <a:prstGeom prst="straightConnector1">
            <a:avLst/>
          </a:prstGeom>
          <a:noFill/>
          <a:ln w="9525" cap="flat" cmpd="sng">
            <a:solidFill>
              <a:schemeClr val="dk2"/>
            </a:solidFill>
            <a:prstDash val="solid"/>
            <a:round/>
            <a:headEnd type="none" w="sm" len="sm"/>
            <a:tailEnd type="triangle" w="med" len="med"/>
          </a:ln>
        </p:spPr>
      </p:cxnSp>
      <p:sp>
        <p:nvSpPr>
          <p:cNvPr id="619" name="Google Shape;619;g222c3f2cee4_1_16"/>
          <p:cNvSpPr txBox="1">
            <a:spLocks noGrp="1"/>
          </p:cNvSpPr>
          <p:nvPr>
            <p:ph type="body" idx="2"/>
          </p:nvPr>
        </p:nvSpPr>
        <p:spPr>
          <a:xfrm>
            <a:off x="5296075" y="4264525"/>
            <a:ext cx="2103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sz="1200">
                <a:latin typeface="Arial Black"/>
                <a:ea typeface="Arial Black"/>
                <a:cs typeface="Arial Black"/>
                <a:sym typeface="Arial Black"/>
              </a:rPr>
              <a:t>Lots of full tables</a:t>
            </a:r>
            <a:endParaRPr sz="1200">
              <a:latin typeface="Arial Black"/>
              <a:ea typeface="Arial Black"/>
              <a:cs typeface="Arial Black"/>
              <a:sym typeface="Arial Black"/>
            </a:endParaRPr>
          </a:p>
        </p:txBody>
      </p:sp>
      <p:cxnSp>
        <p:nvCxnSpPr>
          <p:cNvPr id="620" name="Google Shape;620;g222c3f2cee4_1_16"/>
          <p:cNvCxnSpPr>
            <a:cxnSpLocks/>
          </p:cNvCxnSpPr>
          <p:nvPr/>
        </p:nvCxnSpPr>
        <p:spPr>
          <a:xfrm flipH="1" flipV="1">
            <a:off x="5891917" y="3697357"/>
            <a:ext cx="254441" cy="567168"/>
          </a:xfrm>
          <a:prstGeom prst="straightConnector1">
            <a:avLst/>
          </a:prstGeom>
          <a:noFill/>
          <a:ln w="9525" cap="flat" cmpd="sng">
            <a:solidFill>
              <a:schemeClr val="dk2"/>
            </a:solidFill>
            <a:prstDash val="solid"/>
            <a:round/>
            <a:headEnd type="none" w="sm" len="sm"/>
            <a:tailEnd type="triangle" w="med" len="med"/>
          </a:ln>
        </p:spPr>
      </p:cxnSp>
      <p:sp>
        <p:nvSpPr>
          <p:cNvPr id="621" name="Google Shape;621;g222c3f2cee4_1_16"/>
          <p:cNvSpPr txBox="1">
            <a:spLocks noGrp="1"/>
          </p:cNvSpPr>
          <p:nvPr>
            <p:ph type="body" idx="2"/>
          </p:nvPr>
        </p:nvSpPr>
        <p:spPr>
          <a:xfrm>
            <a:off x="6021900" y="1627475"/>
            <a:ext cx="2103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sz="1200">
                <a:latin typeface="Arial Black"/>
                <a:ea typeface="Arial Black"/>
                <a:cs typeface="Arial Black"/>
                <a:sym typeface="Arial Black"/>
              </a:rPr>
              <a:t>Not all peers are up..</a:t>
            </a:r>
            <a:endParaRPr sz="1200">
              <a:latin typeface="Arial Black"/>
              <a:ea typeface="Arial Black"/>
              <a:cs typeface="Arial Black"/>
              <a:sym typeface="Arial Black"/>
            </a:endParaRPr>
          </a:p>
        </p:txBody>
      </p:sp>
      <p:cxnSp>
        <p:nvCxnSpPr>
          <p:cNvPr id="622" name="Google Shape;622;g222c3f2cee4_1_16"/>
          <p:cNvCxnSpPr>
            <a:stCxn id="621" idx="1"/>
          </p:cNvCxnSpPr>
          <p:nvPr/>
        </p:nvCxnSpPr>
        <p:spPr>
          <a:xfrm flipH="1">
            <a:off x="5622600" y="1770425"/>
            <a:ext cx="399300" cy="272100"/>
          </a:xfrm>
          <a:prstGeom prst="straightConnector1">
            <a:avLst/>
          </a:prstGeom>
          <a:noFill/>
          <a:ln w="9525" cap="flat" cmpd="sng">
            <a:solidFill>
              <a:schemeClr val="dk2"/>
            </a:solidFill>
            <a:prstDash val="solid"/>
            <a:round/>
            <a:headEnd type="none" w="sm" len="sm"/>
            <a:tailEnd type="triangle" w="med" len="med"/>
          </a:ln>
        </p:spPr>
      </p:cxnSp>
      <p:sp>
        <p:nvSpPr>
          <p:cNvPr id="2" name="Google Shape;497;g22de6155fc6_0_123">
            <a:extLst>
              <a:ext uri="{FF2B5EF4-FFF2-40B4-BE49-F238E27FC236}">
                <a16:creationId xmlns:a16="http://schemas.microsoft.com/office/drawing/2014/main" id="{5C0F31E9-2F29-D047-A834-E083ECA5B59D}"/>
              </a:ext>
            </a:extLst>
          </p:cNvPr>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1400" u="sng" dirty="0" err="1"/>
              <a:t>RouteViews</a:t>
            </a:r>
            <a:endParaRPr sz="1400" u="sng" dirty="0"/>
          </a:p>
        </p:txBody>
      </p:sp>
      <p:pic>
        <p:nvPicPr>
          <p:cNvPr id="3" name="Google Shape;498;g22de6155fc6_0_123">
            <a:extLst>
              <a:ext uri="{FF2B5EF4-FFF2-40B4-BE49-F238E27FC236}">
                <a16:creationId xmlns:a16="http://schemas.microsoft.com/office/drawing/2014/main" id="{FBAC7626-36FA-598D-B043-42596657D956}"/>
              </a:ext>
            </a:extLst>
          </p:cNvPr>
          <p:cNvPicPr preferRelativeResize="0"/>
          <p:nvPr/>
        </p:nvPicPr>
        <p:blipFill rotWithShape="1">
          <a:blip r:embed="rId3">
            <a:alphaModFix/>
          </a:blip>
          <a:srcRect/>
          <a:stretch/>
        </p:blipFill>
        <p:spPr>
          <a:xfrm>
            <a:off x="8211238" y="4781550"/>
            <a:ext cx="646326" cy="310011"/>
          </a:xfrm>
          <a:prstGeom prst="rect">
            <a:avLst/>
          </a:prstGeom>
          <a:noFill/>
          <a:ln>
            <a:noFill/>
          </a:ln>
        </p:spPr>
      </p:pic>
      <p:pic>
        <p:nvPicPr>
          <p:cNvPr id="4" name="Google Shape;499;g22de6155fc6_0_123" descr="UO-Logo-presos.png">
            <a:extLst>
              <a:ext uri="{FF2B5EF4-FFF2-40B4-BE49-F238E27FC236}">
                <a16:creationId xmlns:a16="http://schemas.microsoft.com/office/drawing/2014/main" id="{2ABE431B-78DD-A4CF-A6A2-A99CB4BEB43C}"/>
              </a:ext>
            </a:extLst>
          </p:cNvPr>
          <p:cNvPicPr preferRelativeResize="0"/>
          <p:nvPr/>
        </p:nvPicPr>
        <p:blipFill rotWithShape="1">
          <a:blip r:embed="rId4">
            <a:alphaModFix/>
          </a:blip>
          <a:srcRect/>
          <a:stretch/>
        </p:blipFill>
        <p:spPr>
          <a:xfrm>
            <a:off x="5767487" y="4786982"/>
            <a:ext cx="1611355" cy="28625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g222c3f2cee4_1_195"/>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dirty="0"/>
              <a:t>Use Cases</a:t>
            </a:r>
            <a:endParaRPr dirty="0"/>
          </a:p>
        </p:txBody>
      </p:sp>
      <p:sp>
        <p:nvSpPr>
          <p:cNvPr id="629" name="Google Shape;629;g222c3f2cee4_1_195"/>
          <p:cNvSpPr txBox="1">
            <a:spLocks noGrp="1"/>
          </p:cNvSpPr>
          <p:nvPr>
            <p:ph type="body" idx="1"/>
          </p:nvPr>
        </p:nvSpPr>
        <p:spPr>
          <a:xfrm>
            <a:off x="533400" y="1428750"/>
            <a:ext cx="8197800" cy="31434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10000"/>
              </a:lnSpc>
              <a:spcBef>
                <a:spcPts val="0"/>
              </a:spcBef>
              <a:spcAft>
                <a:spcPts val="0"/>
              </a:spcAft>
              <a:buSzPct val="108108"/>
              <a:buNone/>
            </a:pPr>
            <a:r>
              <a:rPr lang="en-US" b="1" dirty="0">
                <a:latin typeface="Courier New"/>
                <a:ea typeface="Courier New"/>
                <a:cs typeface="Courier New"/>
                <a:sym typeface="Courier New"/>
              </a:rPr>
              <a:t>route-views2.routeviews.org&gt; </a:t>
            </a:r>
            <a:r>
              <a:rPr lang="en-US" b="1" dirty="0" err="1">
                <a:latin typeface="Courier New"/>
                <a:ea typeface="Courier New"/>
                <a:cs typeface="Courier New"/>
                <a:sym typeface="Courier New"/>
              </a:rPr>
              <a:t>sh</a:t>
            </a:r>
            <a:r>
              <a:rPr lang="en-US" b="1" dirty="0">
                <a:latin typeface="Courier New"/>
                <a:ea typeface="Courier New"/>
                <a:cs typeface="Courier New"/>
                <a:sym typeface="Courier New"/>
              </a:rPr>
              <a:t> </a:t>
            </a:r>
            <a:r>
              <a:rPr lang="en-US" b="1" dirty="0" err="1">
                <a:latin typeface="Courier New"/>
                <a:ea typeface="Courier New"/>
                <a:cs typeface="Courier New"/>
                <a:sym typeface="Courier New"/>
              </a:rPr>
              <a:t>ip</a:t>
            </a:r>
            <a:r>
              <a:rPr lang="en-US" b="1" dirty="0">
                <a:latin typeface="Courier New"/>
                <a:ea typeface="Courier New"/>
                <a:cs typeface="Courier New"/>
                <a:sym typeface="Courier New"/>
              </a:rPr>
              <a:t> </a:t>
            </a:r>
            <a:r>
              <a:rPr lang="en-US" b="1" dirty="0" err="1">
                <a:latin typeface="Courier New"/>
                <a:ea typeface="Courier New"/>
                <a:cs typeface="Courier New"/>
                <a:sym typeface="Courier New"/>
              </a:rPr>
              <a:t>bgp</a:t>
            </a:r>
            <a:r>
              <a:rPr lang="en-US" b="1" dirty="0">
                <a:latin typeface="Courier New"/>
                <a:ea typeface="Courier New"/>
                <a:cs typeface="Courier New"/>
                <a:sym typeface="Courier New"/>
              </a:rPr>
              <a:t>  45.235.208.0/22</a:t>
            </a:r>
            <a:endParaRPr b="1" dirty="0">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dirty="0">
                <a:latin typeface="Courier New"/>
                <a:ea typeface="Courier New"/>
                <a:cs typeface="Courier New"/>
                <a:sym typeface="Courier New"/>
              </a:rPr>
              <a:t>BGP routing table entry for 45.235.208.0/22, version 1474520</a:t>
            </a:r>
            <a:endParaRPr b="1" dirty="0">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dirty="0">
                <a:latin typeface="Courier New"/>
                <a:ea typeface="Courier New"/>
                <a:cs typeface="Courier New"/>
                <a:sym typeface="Courier New"/>
              </a:rPr>
              <a:t>Paths: (30 available, best #25, table default)</a:t>
            </a:r>
            <a:endParaRPr b="1" dirty="0">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dirty="0">
                <a:latin typeface="Courier New"/>
                <a:ea typeface="Courier New"/>
                <a:cs typeface="Courier New"/>
                <a:sym typeface="Courier New"/>
              </a:rPr>
              <a:t>  Not advertised to any peer</a:t>
            </a:r>
            <a:endParaRPr b="1" dirty="0">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dirty="0">
                <a:latin typeface="Courier New"/>
                <a:ea typeface="Courier New"/>
                <a:cs typeface="Courier New"/>
                <a:sym typeface="Courier New"/>
              </a:rPr>
              <a:t>  11686 52320 22381 22381 22381 22381 11432 11432 11432 11432 11432 11432 11432 11432 11432 11432 11432 11432 11432 11432 11432 11432 11432 11432 11432 11432 11432 11432 11432 268214</a:t>
            </a:r>
            <a:endParaRPr b="1" dirty="0">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dirty="0">
                <a:latin typeface="Courier New"/>
                <a:ea typeface="Courier New"/>
                <a:cs typeface="Courier New"/>
                <a:sym typeface="Courier New"/>
              </a:rPr>
              <a:t>	96.4.0.55 from 96.4.0.55 (96.4.0.55)</a:t>
            </a:r>
            <a:endParaRPr b="1" dirty="0">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dirty="0">
                <a:latin typeface="Courier New"/>
                <a:ea typeface="Courier New"/>
                <a:cs typeface="Courier New"/>
                <a:sym typeface="Courier New"/>
              </a:rPr>
              <a:t>  	Origin IGP, valid, external, </a:t>
            </a:r>
            <a:r>
              <a:rPr lang="en-US" b="1" dirty="0" err="1">
                <a:latin typeface="Courier New"/>
                <a:ea typeface="Courier New"/>
                <a:cs typeface="Courier New"/>
                <a:sym typeface="Courier New"/>
              </a:rPr>
              <a:t>rpki</a:t>
            </a:r>
            <a:r>
              <a:rPr lang="en-US" b="1" dirty="0">
                <a:latin typeface="Courier New"/>
                <a:ea typeface="Courier New"/>
                <a:cs typeface="Courier New"/>
                <a:sym typeface="Courier New"/>
              </a:rPr>
              <a:t> validation-state: not found</a:t>
            </a:r>
            <a:endParaRPr b="1" dirty="0">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dirty="0">
                <a:latin typeface="Courier New"/>
                <a:ea typeface="Courier New"/>
                <a:cs typeface="Courier New"/>
                <a:sym typeface="Courier New"/>
              </a:rPr>
              <a:t>  	Community: 11686:294</a:t>
            </a:r>
            <a:endParaRPr b="1" dirty="0">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dirty="0">
                <a:latin typeface="Courier New"/>
                <a:ea typeface="Courier New"/>
                <a:cs typeface="Courier New"/>
                <a:sym typeface="Courier New"/>
              </a:rPr>
              <a:t>  	Last update: Tue May  9 04:34:01 2023</a:t>
            </a:r>
            <a:endParaRPr b="1" dirty="0">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dirty="0">
                <a:latin typeface="Courier New"/>
                <a:ea typeface="Courier New"/>
                <a:cs typeface="Courier New"/>
                <a:sym typeface="Courier New"/>
              </a:rPr>
              <a:t>  22652 4230 11432 268214</a:t>
            </a:r>
            <a:endParaRPr b="1" dirty="0">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dirty="0">
                <a:latin typeface="Courier New"/>
                <a:ea typeface="Courier New"/>
                <a:cs typeface="Courier New"/>
                <a:sym typeface="Courier New"/>
              </a:rPr>
              <a:t>	45.61.0.85 from 45.61.0.85 (184.95.245.30)</a:t>
            </a:r>
            <a:endParaRPr b="1" dirty="0">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dirty="0">
                <a:latin typeface="Courier New"/>
                <a:ea typeface="Courier New"/>
                <a:cs typeface="Courier New"/>
                <a:sym typeface="Courier New"/>
              </a:rPr>
              <a:t>  	Origin IGP, valid, external, </a:t>
            </a:r>
            <a:r>
              <a:rPr lang="en-US" b="1" dirty="0" err="1">
                <a:latin typeface="Courier New"/>
                <a:ea typeface="Courier New"/>
                <a:cs typeface="Courier New"/>
                <a:sym typeface="Courier New"/>
              </a:rPr>
              <a:t>rpki</a:t>
            </a:r>
            <a:r>
              <a:rPr lang="en-US" b="1" dirty="0">
                <a:latin typeface="Courier New"/>
                <a:ea typeface="Courier New"/>
                <a:cs typeface="Courier New"/>
                <a:sym typeface="Courier New"/>
              </a:rPr>
              <a:t> validation-state: not found</a:t>
            </a:r>
            <a:endParaRPr b="1" dirty="0">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dirty="0">
                <a:latin typeface="Courier New"/>
                <a:ea typeface="Courier New"/>
                <a:cs typeface="Courier New"/>
                <a:sym typeface="Courier New"/>
              </a:rPr>
              <a:t>  	Community: 4230:11 4230:30 4230:511 4230:5101</a:t>
            </a:r>
            <a:endParaRPr b="1" dirty="0">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dirty="0">
                <a:latin typeface="Courier New"/>
                <a:ea typeface="Courier New"/>
                <a:cs typeface="Courier New"/>
                <a:sym typeface="Courier New"/>
              </a:rPr>
              <a:t>  	Last update: Sat May  6 08:05:45 2023</a:t>
            </a:r>
            <a:endParaRPr b="1" dirty="0">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dirty="0">
                <a:latin typeface="Courier New"/>
                <a:ea typeface="Courier New"/>
                <a:cs typeface="Courier New"/>
                <a:sym typeface="Courier New"/>
              </a:rPr>
              <a:t>  8492 31133 3356 268214 268214</a:t>
            </a:r>
            <a:endParaRPr b="1" dirty="0">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dirty="0">
                <a:latin typeface="Courier New"/>
                <a:ea typeface="Courier New"/>
                <a:cs typeface="Courier New"/>
                <a:sym typeface="Courier New"/>
              </a:rPr>
              <a:t>	85.114.0.217 from 85.114.0.217 (85.114.0.104)</a:t>
            </a:r>
            <a:endParaRPr b="1" dirty="0">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dirty="0">
                <a:latin typeface="Courier New"/>
                <a:ea typeface="Courier New"/>
                <a:cs typeface="Courier New"/>
                <a:sym typeface="Courier New"/>
              </a:rPr>
              <a:t>  	Origin IGP, valid, external, </a:t>
            </a:r>
            <a:r>
              <a:rPr lang="en-US" b="1" dirty="0" err="1">
                <a:latin typeface="Courier New"/>
                <a:ea typeface="Courier New"/>
                <a:cs typeface="Courier New"/>
                <a:sym typeface="Courier New"/>
              </a:rPr>
              <a:t>rpki</a:t>
            </a:r>
            <a:r>
              <a:rPr lang="en-US" b="1" dirty="0">
                <a:latin typeface="Courier New"/>
                <a:ea typeface="Courier New"/>
                <a:cs typeface="Courier New"/>
                <a:sym typeface="Courier New"/>
              </a:rPr>
              <a:t> validation-state: not found</a:t>
            </a:r>
            <a:endParaRPr b="1" dirty="0">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dirty="0">
                <a:latin typeface="Courier New"/>
                <a:ea typeface="Courier New"/>
                <a:cs typeface="Courier New"/>
                <a:sym typeface="Courier New"/>
              </a:rPr>
              <a:t>  	Community: 8492:1104 8492:1601</a:t>
            </a:r>
            <a:endParaRPr b="1" dirty="0">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dirty="0">
                <a:latin typeface="Courier New"/>
                <a:ea typeface="Courier New"/>
                <a:cs typeface="Courier New"/>
                <a:sym typeface="Courier New"/>
              </a:rPr>
              <a:t>  	Last update: Thu May  4 05:57:42 2023</a:t>
            </a:r>
            <a:endParaRPr b="1" dirty="0">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dirty="0">
                <a:latin typeface="Courier New"/>
                <a:ea typeface="Courier New"/>
                <a:cs typeface="Courier New"/>
                <a:sym typeface="Courier New"/>
              </a:rPr>
              <a:t>…</a:t>
            </a:r>
            <a:endParaRPr b="1" dirty="0">
              <a:latin typeface="Courier New"/>
              <a:ea typeface="Courier New"/>
              <a:cs typeface="Courier New"/>
              <a:sym typeface="Courier New"/>
            </a:endParaRPr>
          </a:p>
        </p:txBody>
      </p:sp>
      <p:sp>
        <p:nvSpPr>
          <p:cNvPr id="630" name="Google Shape;630;g222c3f2cee4_1_195"/>
          <p:cNvSpPr txBox="1">
            <a:spLocks noGrp="1"/>
          </p:cNvSpPr>
          <p:nvPr>
            <p:ph type="body" idx="2"/>
          </p:nvPr>
        </p:nvSpPr>
        <p:spPr>
          <a:xfrm>
            <a:off x="533400" y="1047750"/>
            <a:ext cx="2103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b="1" dirty="0"/>
              <a:t>OPERATIONS</a:t>
            </a:r>
            <a:endParaRPr b="1" dirty="0"/>
          </a:p>
        </p:txBody>
      </p:sp>
      <p:sp>
        <p:nvSpPr>
          <p:cNvPr id="631" name="Google Shape;631;g222c3f2cee4_1_195"/>
          <p:cNvSpPr txBox="1">
            <a:spLocks noGrp="1"/>
          </p:cNvSpPr>
          <p:nvPr>
            <p:ph type="body" idx="2"/>
          </p:nvPr>
        </p:nvSpPr>
        <p:spPr>
          <a:xfrm>
            <a:off x="5303520" y="3275550"/>
            <a:ext cx="3840479" cy="507178"/>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sz="1400" b="1" dirty="0"/>
              <a:t>What is ASN:11432 trying to achieve by prepending 23 times??</a:t>
            </a:r>
            <a:endParaRPr sz="1400" b="1" dirty="0"/>
          </a:p>
        </p:txBody>
      </p:sp>
      <p:cxnSp>
        <p:nvCxnSpPr>
          <p:cNvPr id="632" name="Google Shape;632;g222c3f2cee4_1_195"/>
          <p:cNvCxnSpPr>
            <a:cxnSpLocks/>
            <a:stCxn id="631" idx="0"/>
          </p:cNvCxnSpPr>
          <p:nvPr/>
        </p:nvCxnSpPr>
        <p:spPr>
          <a:xfrm flipH="1" flipV="1">
            <a:off x="6076425" y="2359650"/>
            <a:ext cx="1147335" cy="915900"/>
          </a:xfrm>
          <a:prstGeom prst="straightConnector1">
            <a:avLst/>
          </a:prstGeom>
          <a:noFill/>
          <a:ln w="9525" cap="flat" cmpd="sng">
            <a:solidFill>
              <a:schemeClr val="dk2"/>
            </a:solidFill>
            <a:prstDash val="solid"/>
            <a:round/>
            <a:headEnd type="none" w="sm" len="sm"/>
            <a:tailEnd type="triangle" w="med" len="med"/>
          </a:ln>
        </p:spPr>
      </p:cxnSp>
      <p:sp>
        <p:nvSpPr>
          <p:cNvPr id="2" name="Google Shape;497;g22de6155fc6_0_123">
            <a:extLst>
              <a:ext uri="{FF2B5EF4-FFF2-40B4-BE49-F238E27FC236}">
                <a16:creationId xmlns:a16="http://schemas.microsoft.com/office/drawing/2014/main" id="{7F87F767-8515-C2D4-9E22-019D79E93861}"/>
              </a:ext>
            </a:extLst>
          </p:cNvPr>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1400" dirty="0" err="1"/>
              <a:t>RouteViews</a:t>
            </a:r>
            <a:endParaRPr sz="1400" dirty="0"/>
          </a:p>
        </p:txBody>
      </p:sp>
      <p:pic>
        <p:nvPicPr>
          <p:cNvPr id="3" name="Google Shape;498;g22de6155fc6_0_123">
            <a:extLst>
              <a:ext uri="{FF2B5EF4-FFF2-40B4-BE49-F238E27FC236}">
                <a16:creationId xmlns:a16="http://schemas.microsoft.com/office/drawing/2014/main" id="{CEF483E5-854C-E33F-815A-A60748146AEB}"/>
              </a:ext>
            </a:extLst>
          </p:cNvPr>
          <p:cNvPicPr preferRelativeResize="0"/>
          <p:nvPr/>
        </p:nvPicPr>
        <p:blipFill rotWithShape="1">
          <a:blip r:embed="rId3">
            <a:alphaModFix/>
          </a:blip>
          <a:srcRect/>
          <a:stretch/>
        </p:blipFill>
        <p:spPr>
          <a:xfrm>
            <a:off x="8211238" y="4781550"/>
            <a:ext cx="646326" cy="310011"/>
          </a:xfrm>
          <a:prstGeom prst="rect">
            <a:avLst/>
          </a:prstGeom>
          <a:noFill/>
          <a:ln>
            <a:noFill/>
          </a:ln>
        </p:spPr>
      </p:pic>
      <p:pic>
        <p:nvPicPr>
          <p:cNvPr id="4" name="Google Shape;499;g22de6155fc6_0_123" descr="UO-Logo-presos.png">
            <a:extLst>
              <a:ext uri="{FF2B5EF4-FFF2-40B4-BE49-F238E27FC236}">
                <a16:creationId xmlns:a16="http://schemas.microsoft.com/office/drawing/2014/main" id="{D500C9A4-899A-5835-6904-714B3CB209F0}"/>
              </a:ext>
            </a:extLst>
          </p:cNvPr>
          <p:cNvPicPr preferRelativeResize="0"/>
          <p:nvPr/>
        </p:nvPicPr>
        <p:blipFill rotWithShape="1">
          <a:blip r:embed="rId4">
            <a:alphaModFix/>
          </a:blip>
          <a:srcRect/>
          <a:stretch/>
        </p:blipFill>
        <p:spPr>
          <a:xfrm>
            <a:off x="5767487" y="4786982"/>
            <a:ext cx="1611355" cy="28625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g222c3f2cee4_1_50"/>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dirty="0"/>
              <a:t>Use Cases</a:t>
            </a:r>
            <a:endParaRPr dirty="0"/>
          </a:p>
        </p:txBody>
      </p:sp>
      <p:sp>
        <p:nvSpPr>
          <p:cNvPr id="639" name="Google Shape;639;g222c3f2cee4_1_50"/>
          <p:cNvSpPr txBox="1">
            <a:spLocks noGrp="1"/>
          </p:cNvSpPr>
          <p:nvPr>
            <p:ph type="body" idx="1"/>
          </p:nvPr>
        </p:nvSpPr>
        <p:spPr>
          <a:xfrm>
            <a:off x="533400" y="1428750"/>
            <a:ext cx="8197800" cy="280050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1100"/>
              <a:buNone/>
            </a:pPr>
            <a:r>
              <a:rPr lang="en-US" sz="1000" dirty="0">
                <a:latin typeface="Courier New"/>
                <a:ea typeface="Courier New"/>
                <a:cs typeface="Courier New"/>
                <a:sym typeface="Courier New"/>
              </a:rPr>
              <a:t>route-views2.routeviews.org&gt; </a:t>
            </a:r>
            <a:r>
              <a:rPr lang="en-US" sz="1000" dirty="0" err="1">
                <a:latin typeface="Courier New"/>
                <a:ea typeface="Courier New"/>
                <a:cs typeface="Courier New"/>
                <a:sym typeface="Courier New"/>
              </a:rPr>
              <a:t>sh</a:t>
            </a:r>
            <a:r>
              <a:rPr lang="en-US" sz="1000" dirty="0">
                <a:latin typeface="Courier New"/>
                <a:ea typeface="Courier New"/>
                <a:cs typeface="Courier New"/>
                <a:sym typeface="Courier New"/>
              </a:rPr>
              <a:t> </a:t>
            </a:r>
            <a:r>
              <a:rPr lang="en-US" sz="1000" dirty="0" err="1">
                <a:latin typeface="Courier New"/>
                <a:ea typeface="Courier New"/>
                <a:cs typeface="Courier New"/>
                <a:sym typeface="Courier New"/>
              </a:rPr>
              <a:t>ip</a:t>
            </a:r>
            <a:r>
              <a:rPr lang="en-US" sz="1000" dirty="0">
                <a:latin typeface="Courier New"/>
                <a:ea typeface="Courier New"/>
                <a:cs typeface="Courier New"/>
                <a:sym typeface="Courier New"/>
              </a:rPr>
              <a:t> </a:t>
            </a:r>
            <a:r>
              <a:rPr lang="en-US" sz="1000" dirty="0" err="1">
                <a:latin typeface="Courier New"/>
                <a:ea typeface="Courier New"/>
                <a:cs typeface="Courier New"/>
                <a:sym typeface="Courier New"/>
              </a:rPr>
              <a:t>bgp</a:t>
            </a:r>
            <a:r>
              <a:rPr lang="en-US" sz="1000" dirty="0">
                <a:latin typeface="Courier New"/>
                <a:ea typeface="Courier New"/>
                <a:cs typeface="Courier New"/>
                <a:sym typeface="Courier New"/>
              </a:rPr>
              <a:t> </a:t>
            </a:r>
            <a:r>
              <a:rPr lang="en-US" sz="1000" dirty="0" err="1">
                <a:latin typeface="Courier New"/>
                <a:ea typeface="Courier New"/>
                <a:cs typeface="Courier New"/>
                <a:sym typeface="Courier New"/>
              </a:rPr>
              <a:t>rpki</a:t>
            </a:r>
            <a:r>
              <a:rPr lang="en-US" sz="1000" dirty="0">
                <a:latin typeface="Courier New"/>
                <a:ea typeface="Courier New"/>
                <a:cs typeface="Courier New"/>
                <a:sym typeface="Courier New"/>
              </a:rPr>
              <a:t> invalid</a:t>
            </a:r>
            <a:endParaRPr sz="1000" dirty="0">
              <a:latin typeface="Courier New"/>
              <a:ea typeface="Courier New"/>
              <a:cs typeface="Courier New"/>
              <a:sym typeface="Courier New"/>
            </a:endParaRPr>
          </a:p>
          <a:p>
            <a:pPr marL="0" lvl="0" indent="0" algn="l" rtl="0">
              <a:lnSpc>
                <a:spcPct val="110000"/>
              </a:lnSpc>
              <a:spcBef>
                <a:spcPts val="0"/>
              </a:spcBef>
              <a:spcAft>
                <a:spcPts val="0"/>
              </a:spcAft>
              <a:buSzPts val="1100"/>
              <a:buNone/>
            </a:pPr>
            <a:r>
              <a:rPr lang="en-US" sz="1000" dirty="0">
                <a:latin typeface="Courier New"/>
                <a:ea typeface="Courier New"/>
                <a:cs typeface="Courier New"/>
                <a:sym typeface="Courier New"/>
              </a:rPr>
              <a:t>...</a:t>
            </a:r>
            <a:endParaRPr sz="1000"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  </a:t>
            </a:r>
            <a:r>
              <a:rPr lang="en-US" sz="1000" b="1" dirty="0">
                <a:latin typeface="Courier New"/>
                <a:ea typeface="Courier New"/>
                <a:cs typeface="Courier New"/>
                <a:sym typeface="Courier New"/>
              </a:rPr>
              <a:t>212.193.8.0/24</a:t>
            </a:r>
            <a:r>
              <a:rPr lang="en-US" sz="1000" dirty="0">
                <a:latin typeface="Courier New"/>
                <a:ea typeface="Courier New"/>
                <a:cs typeface="Courier New"/>
                <a:sym typeface="Courier New"/>
              </a:rPr>
              <a:t>   168.209.255.56           0 3741 5511 6453 8551 203905 </a:t>
            </a:r>
            <a:r>
              <a:rPr lang="en-US" sz="1000" dirty="0" err="1">
                <a:latin typeface="Courier New"/>
                <a:ea typeface="Courier New"/>
                <a:cs typeface="Courier New"/>
                <a:sym typeface="Courier New"/>
              </a:rPr>
              <a:t>i</a:t>
            </a:r>
            <a:endParaRPr sz="1000"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                   194.153.0.253            0 5413 8551 203905 </a:t>
            </a:r>
            <a:r>
              <a:rPr lang="en-US" sz="1000" dirty="0" err="1">
                <a:latin typeface="Courier New"/>
                <a:ea typeface="Courier New"/>
                <a:cs typeface="Courier New"/>
                <a:sym typeface="Courier New"/>
              </a:rPr>
              <a:t>i</a:t>
            </a:r>
            <a:endParaRPr sz="1000"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                   45.61.0.85               0 22652 6453 8551 203905 </a:t>
            </a:r>
            <a:r>
              <a:rPr lang="en-US" sz="1000" dirty="0" err="1">
                <a:latin typeface="Courier New"/>
                <a:ea typeface="Courier New"/>
                <a:cs typeface="Courier New"/>
                <a:sym typeface="Courier New"/>
              </a:rPr>
              <a:t>i</a:t>
            </a:r>
            <a:endParaRPr sz="1000"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                   91.218.184.60            0 49788 12552 8551 203905 </a:t>
            </a:r>
            <a:r>
              <a:rPr lang="en-US" sz="1000" dirty="0" err="1">
                <a:latin typeface="Courier New"/>
                <a:ea typeface="Courier New"/>
                <a:cs typeface="Courier New"/>
                <a:sym typeface="Courier New"/>
              </a:rPr>
              <a:t>i</a:t>
            </a:r>
            <a:endParaRPr sz="1000"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                   198.129.33.85     710    0 293 6453 8551 203905 </a:t>
            </a:r>
            <a:r>
              <a:rPr lang="en-US" sz="1000" dirty="0" err="1">
                <a:latin typeface="Courier New"/>
                <a:ea typeface="Courier New"/>
                <a:cs typeface="Courier New"/>
                <a:sym typeface="Courier New"/>
              </a:rPr>
              <a:t>i</a:t>
            </a:r>
            <a:endParaRPr sz="1000"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                   212.66.96.126            0 20912 49367 6762 61135 61135 60446 204843 204843 204843 </a:t>
            </a:r>
            <a:r>
              <a:rPr lang="en-US" sz="1000" dirty="0" err="1">
                <a:latin typeface="Courier New"/>
                <a:ea typeface="Courier New"/>
                <a:cs typeface="Courier New"/>
                <a:sym typeface="Courier New"/>
              </a:rPr>
              <a:t>i</a:t>
            </a:r>
            <a:endParaRPr sz="1000"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                   202.232.0.3              0 2497 6453 8551 203905 </a:t>
            </a:r>
            <a:r>
              <a:rPr lang="en-US" sz="1000" dirty="0" err="1">
                <a:latin typeface="Courier New"/>
                <a:ea typeface="Courier New"/>
                <a:cs typeface="Courier New"/>
                <a:sym typeface="Courier New"/>
              </a:rPr>
              <a:t>i</a:t>
            </a:r>
            <a:endParaRPr sz="1000"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I*&gt;                  85.114.0.217             0 8492 8551 203905 </a:t>
            </a:r>
            <a:r>
              <a:rPr lang="en-US" sz="1000" dirty="0" err="1">
                <a:latin typeface="Courier New"/>
                <a:ea typeface="Courier New"/>
                <a:cs typeface="Courier New"/>
                <a:sym typeface="Courier New"/>
              </a:rPr>
              <a:t>i</a:t>
            </a:r>
            <a:endParaRPr sz="1000"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                   203.189.128.233          0 23673 23764 8551 203905 </a:t>
            </a:r>
            <a:r>
              <a:rPr lang="en-US" sz="1000" dirty="0" err="1">
                <a:latin typeface="Courier New"/>
                <a:ea typeface="Courier New"/>
                <a:cs typeface="Courier New"/>
                <a:sym typeface="Courier New"/>
              </a:rPr>
              <a:t>i</a:t>
            </a:r>
            <a:endParaRPr sz="1000" dirty="0">
              <a:latin typeface="Courier New"/>
              <a:ea typeface="Courier New"/>
              <a:cs typeface="Courier New"/>
              <a:sym typeface="Courier New"/>
            </a:endParaRPr>
          </a:p>
          <a:p>
            <a:pPr marL="0" lvl="0" indent="0" algn="l" rtl="0">
              <a:lnSpc>
                <a:spcPct val="110000"/>
              </a:lnSpc>
              <a:spcBef>
                <a:spcPts val="0"/>
              </a:spcBef>
              <a:spcAft>
                <a:spcPts val="0"/>
              </a:spcAft>
              <a:buSzPts val="1100"/>
              <a:buNone/>
            </a:pPr>
            <a:r>
              <a:rPr lang="en-US" sz="1000" dirty="0">
                <a:latin typeface="Courier New"/>
                <a:ea typeface="Courier New"/>
                <a:cs typeface="Courier New"/>
                <a:sym typeface="Courier New"/>
              </a:rPr>
              <a:t>I*                   94.156.252.18       0    0 34224 6453 8551 203905 </a:t>
            </a:r>
            <a:r>
              <a:rPr lang="en-US" sz="1000" dirty="0" err="1">
                <a:latin typeface="Courier New"/>
                <a:ea typeface="Courier New"/>
                <a:cs typeface="Courier New"/>
                <a:sym typeface="Courier New"/>
              </a:rPr>
              <a:t>i</a:t>
            </a:r>
            <a:endParaRPr sz="1000" dirty="0">
              <a:latin typeface="Courier New"/>
              <a:ea typeface="Courier New"/>
              <a:cs typeface="Courier New"/>
              <a:sym typeface="Courier New"/>
            </a:endParaRPr>
          </a:p>
        </p:txBody>
      </p:sp>
      <p:sp>
        <p:nvSpPr>
          <p:cNvPr id="640" name="Google Shape;640;g222c3f2cee4_1_50"/>
          <p:cNvSpPr txBox="1">
            <a:spLocks noGrp="1"/>
          </p:cNvSpPr>
          <p:nvPr>
            <p:ph type="body" idx="2"/>
          </p:nvPr>
        </p:nvSpPr>
        <p:spPr>
          <a:xfrm>
            <a:off x="533400" y="1047750"/>
            <a:ext cx="2103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b="1" dirty="0"/>
              <a:t>OPERATIONS</a:t>
            </a:r>
            <a:endParaRPr b="1" dirty="0"/>
          </a:p>
        </p:txBody>
      </p:sp>
      <p:sp>
        <p:nvSpPr>
          <p:cNvPr id="641" name="Google Shape;641;g222c3f2cee4_1_50"/>
          <p:cNvSpPr txBox="1">
            <a:spLocks noGrp="1"/>
          </p:cNvSpPr>
          <p:nvPr>
            <p:ph type="body" idx="2"/>
          </p:nvPr>
        </p:nvSpPr>
        <p:spPr>
          <a:xfrm>
            <a:off x="6456200" y="3657325"/>
            <a:ext cx="2103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b="1" dirty="0" err="1"/>
              <a:t>ASn</a:t>
            </a:r>
            <a:r>
              <a:rPr lang="en-US" b="1" dirty="0"/>
              <a:t>: 204843 ??</a:t>
            </a:r>
            <a:endParaRPr b="1" dirty="0"/>
          </a:p>
        </p:txBody>
      </p:sp>
      <p:sp>
        <p:nvSpPr>
          <p:cNvPr id="642" name="Google Shape;642;g222c3f2cee4_1_50"/>
          <p:cNvSpPr txBox="1">
            <a:spLocks noGrp="1"/>
          </p:cNvSpPr>
          <p:nvPr>
            <p:ph type="body" idx="2"/>
          </p:nvPr>
        </p:nvSpPr>
        <p:spPr>
          <a:xfrm>
            <a:off x="6175550" y="1282050"/>
            <a:ext cx="2103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b="1" dirty="0" err="1"/>
              <a:t>ASn</a:t>
            </a:r>
            <a:r>
              <a:rPr lang="en-US" b="1" dirty="0"/>
              <a:t>: 203905  ??</a:t>
            </a:r>
            <a:endParaRPr b="1" dirty="0"/>
          </a:p>
        </p:txBody>
      </p:sp>
      <p:cxnSp>
        <p:nvCxnSpPr>
          <p:cNvPr id="643" name="Google Shape;643;g222c3f2cee4_1_50"/>
          <p:cNvCxnSpPr>
            <a:stCxn id="642" idx="1"/>
          </p:cNvCxnSpPr>
          <p:nvPr/>
        </p:nvCxnSpPr>
        <p:spPr>
          <a:xfrm flipH="1">
            <a:off x="5995850" y="1425000"/>
            <a:ext cx="179700" cy="383400"/>
          </a:xfrm>
          <a:prstGeom prst="straightConnector1">
            <a:avLst/>
          </a:prstGeom>
          <a:noFill/>
          <a:ln w="9525" cap="flat" cmpd="sng">
            <a:solidFill>
              <a:schemeClr val="dk2"/>
            </a:solidFill>
            <a:prstDash val="solid"/>
            <a:round/>
            <a:headEnd type="none" w="sm" len="sm"/>
            <a:tailEnd type="triangle" w="med" len="med"/>
          </a:ln>
        </p:spPr>
      </p:cxnSp>
      <p:cxnSp>
        <p:nvCxnSpPr>
          <p:cNvPr id="644" name="Google Shape;644;g222c3f2cee4_1_50"/>
          <p:cNvCxnSpPr>
            <a:stCxn id="642" idx="2"/>
          </p:cNvCxnSpPr>
          <p:nvPr/>
        </p:nvCxnSpPr>
        <p:spPr>
          <a:xfrm flipH="1">
            <a:off x="6076550" y="1567950"/>
            <a:ext cx="1150500" cy="752700"/>
          </a:xfrm>
          <a:prstGeom prst="straightConnector1">
            <a:avLst/>
          </a:prstGeom>
          <a:noFill/>
          <a:ln w="9525" cap="flat" cmpd="sng">
            <a:solidFill>
              <a:schemeClr val="dk2"/>
            </a:solidFill>
            <a:prstDash val="solid"/>
            <a:round/>
            <a:headEnd type="none" w="sm" len="sm"/>
            <a:tailEnd type="triangle" w="med" len="med"/>
          </a:ln>
        </p:spPr>
      </p:cxnSp>
      <p:cxnSp>
        <p:nvCxnSpPr>
          <p:cNvPr id="645" name="Google Shape;645;g222c3f2cee4_1_50"/>
          <p:cNvCxnSpPr/>
          <p:nvPr/>
        </p:nvCxnSpPr>
        <p:spPr>
          <a:xfrm rot="10800000" flipH="1">
            <a:off x="7507700" y="2840450"/>
            <a:ext cx="201300" cy="746400"/>
          </a:xfrm>
          <a:prstGeom prst="straightConnector1">
            <a:avLst/>
          </a:prstGeom>
          <a:noFill/>
          <a:ln w="9525" cap="flat" cmpd="sng">
            <a:solidFill>
              <a:schemeClr val="dk2"/>
            </a:solidFill>
            <a:prstDash val="solid"/>
            <a:round/>
            <a:headEnd type="none" w="sm" len="sm"/>
            <a:tailEnd type="triangle" w="med" len="med"/>
          </a:ln>
        </p:spPr>
      </p:cxnSp>
      <p:sp>
        <p:nvSpPr>
          <p:cNvPr id="646" name="Google Shape;646;g222c3f2cee4_1_50"/>
          <p:cNvSpPr txBox="1">
            <a:spLocks noGrp="1"/>
          </p:cNvSpPr>
          <p:nvPr>
            <p:ph type="body" idx="2"/>
          </p:nvPr>
        </p:nvSpPr>
        <p:spPr>
          <a:xfrm>
            <a:off x="533399" y="4150800"/>
            <a:ext cx="2854693"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b="1" dirty="0"/>
              <a:t>Two ASN: of origin ??</a:t>
            </a:r>
            <a:endParaRPr b="1" dirty="0"/>
          </a:p>
        </p:txBody>
      </p:sp>
      <p:sp>
        <p:nvSpPr>
          <p:cNvPr id="2" name="Google Shape;497;g22de6155fc6_0_123">
            <a:extLst>
              <a:ext uri="{FF2B5EF4-FFF2-40B4-BE49-F238E27FC236}">
                <a16:creationId xmlns:a16="http://schemas.microsoft.com/office/drawing/2014/main" id="{CD22E6E6-0A45-D5CB-9A09-AAB5BBB3F1A3}"/>
              </a:ext>
            </a:extLst>
          </p:cNvPr>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1400" dirty="0" err="1"/>
              <a:t>RouteViews</a:t>
            </a:r>
            <a:endParaRPr sz="1400" dirty="0"/>
          </a:p>
        </p:txBody>
      </p:sp>
      <p:pic>
        <p:nvPicPr>
          <p:cNvPr id="3" name="Google Shape;498;g22de6155fc6_0_123">
            <a:extLst>
              <a:ext uri="{FF2B5EF4-FFF2-40B4-BE49-F238E27FC236}">
                <a16:creationId xmlns:a16="http://schemas.microsoft.com/office/drawing/2014/main" id="{18549705-B258-004F-67B6-284044315E20}"/>
              </a:ext>
            </a:extLst>
          </p:cNvPr>
          <p:cNvPicPr preferRelativeResize="0"/>
          <p:nvPr/>
        </p:nvPicPr>
        <p:blipFill rotWithShape="1">
          <a:blip r:embed="rId3">
            <a:alphaModFix/>
          </a:blip>
          <a:srcRect/>
          <a:stretch/>
        </p:blipFill>
        <p:spPr>
          <a:xfrm>
            <a:off x="8211238" y="4781550"/>
            <a:ext cx="646326" cy="310011"/>
          </a:xfrm>
          <a:prstGeom prst="rect">
            <a:avLst/>
          </a:prstGeom>
          <a:noFill/>
          <a:ln>
            <a:noFill/>
          </a:ln>
        </p:spPr>
      </p:pic>
      <p:pic>
        <p:nvPicPr>
          <p:cNvPr id="4" name="Google Shape;499;g22de6155fc6_0_123" descr="UO-Logo-presos.png">
            <a:extLst>
              <a:ext uri="{FF2B5EF4-FFF2-40B4-BE49-F238E27FC236}">
                <a16:creationId xmlns:a16="http://schemas.microsoft.com/office/drawing/2014/main" id="{A7FFE4D7-F4E6-E3C1-3C2B-A2195BC23B81}"/>
              </a:ext>
            </a:extLst>
          </p:cNvPr>
          <p:cNvPicPr preferRelativeResize="0"/>
          <p:nvPr/>
        </p:nvPicPr>
        <p:blipFill rotWithShape="1">
          <a:blip r:embed="rId4">
            <a:alphaModFix/>
          </a:blip>
          <a:srcRect/>
          <a:stretch/>
        </p:blipFill>
        <p:spPr>
          <a:xfrm>
            <a:off x="5767487" y="4786982"/>
            <a:ext cx="1611355" cy="2862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22de6155fc6_0_203"/>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dirty="0"/>
              <a:t>Why </a:t>
            </a:r>
            <a:r>
              <a:rPr lang="en-US" dirty="0" err="1"/>
              <a:t>RouteViews</a:t>
            </a:r>
            <a:r>
              <a:rPr lang="en-US" dirty="0"/>
              <a:t>?</a:t>
            </a:r>
            <a:endParaRPr dirty="0"/>
          </a:p>
        </p:txBody>
      </p:sp>
      <p:sp>
        <p:nvSpPr>
          <p:cNvPr id="377" name="Google Shape;377;g22de6155fc6_0_203"/>
          <p:cNvSpPr txBox="1">
            <a:spLocks noGrp="1"/>
          </p:cNvSpPr>
          <p:nvPr>
            <p:ph type="body" idx="1"/>
          </p:nvPr>
        </p:nvSpPr>
        <p:spPr>
          <a:xfrm>
            <a:off x="609601" y="1504950"/>
            <a:ext cx="7620000" cy="2952900"/>
          </a:xfrm>
          <a:prstGeom prst="rect">
            <a:avLst/>
          </a:prstGeom>
          <a:noFill/>
          <a:ln>
            <a:noFill/>
          </a:ln>
        </p:spPr>
        <p:txBody>
          <a:bodyPr spcFirstLastPara="1" wrap="square" lIns="91425" tIns="45700" rIns="91425" bIns="45700" anchor="t" anchorCtr="0">
            <a:normAutofit lnSpcReduction="10000"/>
          </a:bodyPr>
          <a:lstStyle/>
          <a:p>
            <a:pPr marL="457200" lvl="0" indent="-317500" algn="l" rtl="0">
              <a:lnSpc>
                <a:spcPct val="150000"/>
              </a:lnSpc>
              <a:spcBef>
                <a:spcPts val="0"/>
              </a:spcBef>
              <a:spcAft>
                <a:spcPts val="0"/>
              </a:spcAft>
              <a:buClr>
                <a:schemeClr val="dk1"/>
              </a:buClr>
              <a:buSzPts val="1400"/>
              <a:buChar char="●"/>
            </a:pPr>
            <a:r>
              <a:rPr lang="en-US" sz="1400" dirty="0">
                <a:solidFill>
                  <a:schemeClr val="dk1"/>
                </a:solidFill>
              </a:rPr>
              <a:t>Originally conceived in 1995 as a tool for Internet operators to look at the BGP table from different backbones and locations around the world to troubleshoot and to assess:</a:t>
            </a:r>
            <a:endParaRPr sz="1400" dirty="0">
              <a:solidFill>
                <a:schemeClr val="dk1"/>
              </a:solidFill>
            </a:endParaRPr>
          </a:p>
          <a:p>
            <a:pPr marL="914400" lvl="1" indent="-317500" algn="l" rtl="0">
              <a:lnSpc>
                <a:spcPct val="150000"/>
              </a:lnSpc>
              <a:spcBef>
                <a:spcPts val="0"/>
              </a:spcBef>
              <a:spcAft>
                <a:spcPts val="0"/>
              </a:spcAft>
              <a:buClr>
                <a:srgbClr val="222222"/>
              </a:buClr>
              <a:buSzPts val="1400"/>
              <a:buChar char="○"/>
            </a:pPr>
            <a:r>
              <a:rPr lang="en-US" sz="1400" dirty="0">
                <a:solidFill>
                  <a:srgbClr val="222222"/>
                </a:solidFill>
              </a:rPr>
              <a:t>reachability, hijacks, peer visibility, mass withdrawals, and RPKI status</a:t>
            </a:r>
            <a:endParaRPr sz="1400" dirty="0">
              <a:solidFill>
                <a:schemeClr val="dk1"/>
              </a:solidFill>
            </a:endParaRPr>
          </a:p>
          <a:p>
            <a:pPr marL="457200" lvl="0" indent="-317500" algn="l" rtl="0">
              <a:lnSpc>
                <a:spcPct val="150000"/>
              </a:lnSpc>
              <a:spcBef>
                <a:spcPts val="0"/>
              </a:spcBef>
              <a:spcAft>
                <a:spcPts val="0"/>
              </a:spcAft>
              <a:buClr>
                <a:schemeClr val="dk1"/>
              </a:buClr>
              <a:buSzPts val="1400"/>
              <a:buChar char="●"/>
            </a:pPr>
            <a:r>
              <a:rPr lang="en-US" sz="1400" dirty="0">
                <a:solidFill>
                  <a:schemeClr val="dk1"/>
                </a:solidFill>
              </a:rPr>
              <a:t>Operators who find it a valuable tool also peer to contribute to the value</a:t>
            </a:r>
            <a:endParaRPr sz="1400" dirty="0">
              <a:solidFill>
                <a:schemeClr val="dk1"/>
              </a:solidFill>
            </a:endParaRPr>
          </a:p>
          <a:p>
            <a:pPr marL="457200" lvl="0" indent="0" algn="l" rtl="0">
              <a:lnSpc>
                <a:spcPct val="150000"/>
              </a:lnSpc>
              <a:spcBef>
                <a:spcPts val="0"/>
              </a:spcBef>
              <a:spcAft>
                <a:spcPts val="0"/>
              </a:spcAft>
              <a:buSzPts val="1100"/>
              <a:buNone/>
            </a:pPr>
            <a:endParaRPr sz="1400" dirty="0">
              <a:solidFill>
                <a:srgbClr val="222222"/>
              </a:solidFill>
            </a:endParaRPr>
          </a:p>
          <a:p>
            <a:pPr marL="457200" lvl="0" indent="-317500" algn="l" rtl="0">
              <a:lnSpc>
                <a:spcPct val="150000"/>
              </a:lnSpc>
              <a:spcBef>
                <a:spcPts val="0"/>
              </a:spcBef>
              <a:spcAft>
                <a:spcPts val="0"/>
              </a:spcAft>
              <a:buClr>
                <a:srgbClr val="222222"/>
              </a:buClr>
              <a:buSzPts val="1400"/>
              <a:buChar char="●"/>
            </a:pPr>
            <a:r>
              <a:rPr lang="en-US" sz="1400" dirty="0">
                <a:solidFill>
                  <a:srgbClr val="222222"/>
                </a:solidFill>
              </a:rPr>
              <a:t>The 26-year data-set of BGP information archived by </a:t>
            </a:r>
            <a:r>
              <a:rPr lang="en-US" sz="1400" dirty="0" err="1">
                <a:solidFill>
                  <a:srgbClr val="222222"/>
                </a:solidFill>
              </a:rPr>
              <a:t>RouteViews</a:t>
            </a:r>
            <a:r>
              <a:rPr lang="en-US" sz="1400" dirty="0">
                <a:solidFill>
                  <a:srgbClr val="222222"/>
                </a:solidFill>
              </a:rPr>
              <a:t> since 1997 has become an invaluable research resource </a:t>
            </a:r>
            <a:endParaRPr sz="1400" dirty="0">
              <a:solidFill>
                <a:srgbClr val="222222"/>
              </a:solidFill>
            </a:endParaRPr>
          </a:p>
          <a:p>
            <a:pPr marL="914400" lvl="1" indent="-317500" algn="l" rtl="0">
              <a:lnSpc>
                <a:spcPct val="150000"/>
              </a:lnSpc>
              <a:spcBef>
                <a:spcPts val="0"/>
              </a:spcBef>
              <a:spcAft>
                <a:spcPts val="0"/>
              </a:spcAft>
              <a:buClr>
                <a:schemeClr val="dk1"/>
              </a:buClr>
              <a:buSzPts val="1400"/>
              <a:buChar char="○"/>
            </a:pPr>
            <a:r>
              <a:rPr lang="en-US" sz="1400" dirty="0" err="1">
                <a:solidFill>
                  <a:schemeClr val="dk1"/>
                </a:solidFill>
              </a:rPr>
              <a:t>RouteViews</a:t>
            </a:r>
            <a:r>
              <a:rPr lang="en-US" sz="1400" dirty="0">
                <a:solidFill>
                  <a:schemeClr val="dk1"/>
                </a:solidFill>
              </a:rPr>
              <a:t> data has been used in over 1000 research papers.</a:t>
            </a:r>
          </a:p>
          <a:p>
            <a:pPr marL="914400" lvl="1" indent="-317500" algn="l" rtl="0">
              <a:lnSpc>
                <a:spcPct val="150000"/>
              </a:lnSpc>
              <a:spcBef>
                <a:spcPts val="0"/>
              </a:spcBef>
              <a:spcAft>
                <a:spcPts val="0"/>
              </a:spcAft>
              <a:buClr>
                <a:schemeClr val="dk1"/>
              </a:buClr>
              <a:buSzPts val="1400"/>
              <a:buChar char="○"/>
            </a:pPr>
            <a:r>
              <a:rPr lang="en-AU" sz="1400" dirty="0">
                <a:solidFill>
                  <a:schemeClr val="dk1"/>
                </a:solidFill>
                <a:hlinkClick r:id="rId3"/>
              </a:rPr>
              <a:t>http://www.routeviews.org/routeviews/index.php/papers/</a:t>
            </a:r>
            <a:endParaRPr lang="en-US" sz="1400" dirty="0">
              <a:solidFill>
                <a:schemeClr val="dk1"/>
              </a:solidFill>
            </a:endParaRPr>
          </a:p>
        </p:txBody>
      </p:sp>
      <p:sp>
        <p:nvSpPr>
          <p:cNvPr id="378" name="Google Shape;378;g22de6155fc6_0_203"/>
          <p:cNvSpPr txBox="1">
            <a:spLocks noGrp="1"/>
          </p:cNvSpPr>
          <p:nvPr>
            <p:ph type="body" idx="3"/>
          </p:nvPr>
        </p:nvSpPr>
        <p:spPr>
          <a:xfrm>
            <a:off x="609600" y="1047750"/>
            <a:ext cx="7620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b="1" dirty="0"/>
              <a:t>It’s YOUR Internet</a:t>
            </a:r>
            <a:endParaRPr b="1" dirty="0"/>
          </a:p>
        </p:txBody>
      </p:sp>
      <p:sp>
        <p:nvSpPr>
          <p:cNvPr id="379" name="Google Shape;379;g22de6155fc6_0_203"/>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1400" dirty="0" err="1"/>
              <a:t>RouteViews</a:t>
            </a:r>
            <a:endParaRPr sz="1400" dirty="0"/>
          </a:p>
        </p:txBody>
      </p:sp>
      <p:pic>
        <p:nvPicPr>
          <p:cNvPr id="380" name="Google Shape;380;g22de6155fc6_0_203"/>
          <p:cNvPicPr preferRelativeResize="0"/>
          <p:nvPr/>
        </p:nvPicPr>
        <p:blipFill rotWithShape="1">
          <a:blip r:embed="rId4">
            <a:alphaModFix/>
          </a:blip>
          <a:srcRect/>
          <a:stretch/>
        </p:blipFill>
        <p:spPr>
          <a:xfrm>
            <a:off x="8211238" y="4781550"/>
            <a:ext cx="646326" cy="310011"/>
          </a:xfrm>
          <a:prstGeom prst="rect">
            <a:avLst/>
          </a:prstGeom>
          <a:noFill/>
          <a:ln>
            <a:noFill/>
          </a:ln>
        </p:spPr>
      </p:pic>
      <p:pic>
        <p:nvPicPr>
          <p:cNvPr id="381" name="Google Shape;381;g22de6155fc6_0_203" descr="UO-Logo-presos.png"/>
          <p:cNvPicPr preferRelativeResize="0"/>
          <p:nvPr/>
        </p:nvPicPr>
        <p:blipFill rotWithShape="1">
          <a:blip r:embed="rId5">
            <a:alphaModFix/>
          </a:blip>
          <a:srcRect/>
          <a:stretch/>
        </p:blipFill>
        <p:spPr>
          <a:xfrm>
            <a:off x="5767487" y="4786982"/>
            <a:ext cx="1611355" cy="28625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g222c3f2cee4_1_94"/>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dirty="0"/>
              <a:t>Use Cases</a:t>
            </a:r>
            <a:endParaRPr dirty="0"/>
          </a:p>
        </p:txBody>
      </p:sp>
      <p:sp>
        <p:nvSpPr>
          <p:cNvPr id="653" name="Google Shape;653;g222c3f2cee4_1_94"/>
          <p:cNvSpPr txBox="1">
            <a:spLocks noGrp="1"/>
          </p:cNvSpPr>
          <p:nvPr>
            <p:ph type="body" idx="2"/>
          </p:nvPr>
        </p:nvSpPr>
        <p:spPr>
          <a:xfrm>
            <a:off x="533400" y="1047750"/>
            <a:ext cx="2103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b="1" dirty="0"/>
              <a:t>OPERATIONS</a:t>
            </a:r>
            <a:endParaRPr b="1" dirty="0"/>
          </a:p>
        </p:txBody>
      </p:sp>
      <p:sp>
        <p:nvSpPr>
          <p:cNvPr id="654" name="Google Shape;654;g222c3f2cee4_1_94"/>
          <p:cNvSpPr txBox="1"/>
          <p:nvPr/>
        </p:nvSpPr>
        <p:spPr>
          <a:xfrm>
            <a:off x="608250" y="1404150"/>
            <a:ext cx="6324300" cy="3201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WHOIS Lookup ( 212.193.8.0 )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err="1">
                <a:solidFill>
                  <a:srgbClr val="000000"/>
                </a:solidFill>
                <a:latin typeface="Courier New" panose="02070309020205020404" pitchFamily="49" charset="0"/>
                <a:cs typeface="Courier New" panose="02070309020205020404" pitchFamily="49" charset="0"/>
                <a:sym typeface="Arial"/>
              </a:rPr>
              <a:t>inetnum</a:t>
            </a:r>
            <a:r>
              <a:rPr lang="en-US" sz="1400" b="0" i="0" u="none" strike="noStrike" cap="none" dirty="0">
                <a:solidFill>
                  <a:srgbClr val="000000"/>
                </a:solidFill>
                <a:latin typeface="Courier New" panose="02070309020205020404" pitchFamily="49" charset="0"/>
                <a:cs typeface="Courier New" panose="02070309020205020404" pitchFamily="49" charset="0"/>
                <a:sym typeface="Arial"/>
              </a:rPr>
              <a:t>:        	212.193.8.0 - 212.193.8.255</a:t>
            </a:r>
            <a:endParaRPr sz="1400" b="0" i="0" u="none" strike="noStrike" cap="none" dirty="0">
              <a:solidFill>
                <a:srgbClr val="000000"/>
              </a:solidFill>
              <a:latin typeface="Courier New" panose="02070309020205020404" pitchFamily="49" charset="0"/>
              <a:cs typeface="Courier New" panose="02070309020205020404" pitchFamily="49" charset="0"/>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err="1">
                <a:solidFill>
                  <a:srgbClr val="000000"/>
                </a:solidFill>
                <a:latin typeface="Courier New" panose="02070309020205020404" pitchFamily="49" charset="0"/>
                <a:cs typeface="Courier New" panose="02070309020205020404" pitchFamily="49" charset="0"/>
                <a:sym typeface="Arial"/>
              </a:rPr>
              <a:t>netname</a:t>
            </a:r>
            <a:r>
              <a:rPr lang="en-US" sz="1400" b="0" i="0" u="none" strike="noStrike" cap="none" dirty="0">
                <a:solidFill>
                  <a:srgbClr val="000000"/>
                </a:solidFill>
                <a:latin typeface="Courier New" panose="02070309020205020404" pitchFamily="49" charset="0"/>
                <a:cs typeface="Courier New" panose="02070309020205020404" pitchFamily="49" charset="0"/>
                <a:sym typeface="Arial"/>
              </a:rPr>
              <a:t>:        	</a:t>
            </a:r>
            <a:r>
              <a:rPr lang="en-US" sz="1400" b="0" i="0" u="none" strike="noStrike" cap="none" dirty="0" err="1">
                <a:solidFill>
                  <a:srgbClr val="000000"/>
                </a:solidFill>
                <a:latin typeface="Courier New" panose="02070309020205020404" pitchFamily="49" charset="0"/>
                <a:cs typeface="Courier New" panose="02070309020205020404" pitchFamily="49" charset="0"/>
                <a:sym typeface="Arial"/>
              </a:rPr>
              <a:t>AjyalFiCompanyLLC</a:t>
            </a:r>
            <a:endParaRPr sz="1400" b="0" i="0" u="none" strike="noStrike" cap="none" dirty="0">
              <a:solidFill>
                <a:srgbClr val="000000"/>
              </a:solidFill>
              <a:latin typeface="Courier New" panose="02070309020205020404" pitchFamily="49" charset="0"/>
              <a:cs typeface="Courier New" panose="02070309020205020404" pitchFamily="49" charset="0"/>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ourier New" panose="02070309020205020404" pitchFamily="49" charset="0"/>
                <a:cs typeface="Courier New" panose="02070309020205020404" pitchFamily="49" charset="0"/>
                <a:sym typeface="Arial"/>
              </a:rPr>
              <a:t>country:        	PS</a:t>
            </a:r>
            <a:endParaRPr sz="1400" b="0" i="0" u="none" strike="noStrike" cap="none" dirty="0">
              <a:solidFill>
                <a:srgbClr val="000000"/>
              </a:solidFill>
              <a:latin typeface="Courier New" panose="02070309020205020404" pitchFamily="49" charset="0"/>
              <a:cs typeface="Courier New" panose="02070309020205020404" pitchFamily="49" charset="0"/>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ourier New" panose="02070309020205020404" pitchFamily="49" charset="0"/>
                <a:cs typeface="Courier New" panose="02070309020205020404" pitchFamily="49" charset="0"/>
                <a:sym typeface="Arial"/>
              </a:rPr>
              <a:t>admin-c:       	KB5060-RIPE</a:t>
            </a:r>
            <a:endParaRPr sz="1400" b="0" i="0" u="none" strike="noStrike" cap="none" dirty="0">
              <a:solidFill>
                <a:srgbClr val="000000"/>
              </a:solidFill>
              <a:latin typeface="Courier New" panose="02070309020205020404" pitchFamily="49" charset="0"/>
              <a:cs typeface="Courier New" panose="02070309020205020404" pitchFamily="49" charset="0"/>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ourier New" panose="02070309020205020404" pitchFamily="49" charset="0"/>
                <a:cs typeface="Courier New" panose="02070309020205020404" pitchFamily="49" charset="0"/>
                <a:sym typeface="Arial"/>
              </a:rPr>
              <a:t>tech-c:         	KB5060-RIPE</a:t>
            </a:r>
            <a:endParaRPr sz="1400" b="0" i="0" u="none" strike="noStrike" cap="none" dirty="0">
              <a:solidFill>
                <a:srgbClr val="000000"/>
              </a:solidFill>
              <a:latin typeface="Courier New" panose="02070309020205020404" pitchFamily="49" charset="0"/>
              <a:cs typeface="Courier New" panose="02070309020205020404" pitchFamily="49" charset="0"/>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ourier New" panose="02070309020205020404" pitchFamily="49" charset="0"/>
                <a:cs typeface="Courier New" panose="02070309020205020404" pitchFamily="49" charset="0"/>
                <a:sym typeface="Arial"/>
              </a:rPr>
              <a:t>status:         	ASSIGNED PA</a:t>
            </a:r>
            <a:endParaRPr sz="1400" b="0" i="0" u="none" strike="noStrike" cap="none" dirty="0">
              <a:solidFill>
                <a:srgbClr val="000000"/>
              </a:solidFill>
              <a:latin typeface="Courier New" panose="02070309020205020404" pitchFamily="49" charset="0"/>
              <a:cs typeface="Courier New" panose="02070309020205020404" pitchFamily="49" charset="0"/>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ourier New" panose="02070309020205020404" pitchFamily="49" charset="0"/>
                <a:cs typeface="Courier New" panose="02070309020205020404" pitchFamily="49" charset="0"/>
                <a:sym typeface="Arial"/>
              </a:rPr>
              <a:t>abuse-c:        	AR68281-RIPE</a:t>
            </a:r>
            <a:endParaRPr sz="1400" b="0" i="0" u="none" strike="noStrike" cap="none" dirty="0">
              <a:solidFill>
                <a:srgbClr val="000000"/>
              </a:solidFill>
              <a:latin typeface="Courier New" panose="02070309020205020404" pitchFamily="49" charset="0"/>
              <a:cs typeface="Courier New" panose="02070309020205020404" pitchFamily="49" charset="0"/>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err="1">
                <a:solidFill>
                  <a:srgbClr val="000000"/>
                </a:solidFill>
                <a:latin typeface="Courier New" panose="02070309020205020404" pitchFamily="49" charset="0"/>
                <a:cs typeface="Courier New" panose="02070309020205020404" pitchFamily="49" charset="0"/>
                <a:sym typeface="Arial"/>
              </a:rPr>
              <a:t>mnt</a:t>
            </a:r>
            <a:r>
              <a:rPr lang="en-US" sz="1400" b="0" i="0" u="none" strike="noStrike" cap="none" dirty="0">
                <a:solidFill>
                  <a:srgbClr val="000000"/>
                </a:solidFill>
                <a:latin typeface="Courier New" panose="02070309020205020404" pitchFamily="49" charset="0"/>
                <a:cs typeface="Courier New" panose="02070309020205020404" pitchFamily="49" charset="0"/>
                <a:sym typeface="Arial"/>
              </a:rPr>
              <a:t>-by:         	lir-ae-rcstechnologies-1-MNT</a:t>
            </a:r>
            <a:endParaRPr sz="1400" b="0" i="0" u="none" strike="noStrike" cap="none" dirty="0">
              <a:solidFill>
                <a:srgbClr val="000000"/>
              </a:solidFill>
              <a:latin typeface="Courier New" panose="02070309020205020404" pitchFamily="49" charset="0"/>
              <a:cs typeface="Courier New" panose="02070309020205020404" pitchFamily="49" charset="0"/>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err="1">
                <a:solidFill>
                  <a:srgbClr val="000000"/>
                </a:solidFill>
                <a:latin typeface="Courier New" panose="02070309020205020404" pitchFamily="49" charset="0"/>
                <a:cs typeface="Courier New" panose="02070309020205020404" pitchFamily="49" charset="0"/>
                <a:sym typeface="Arial"/>
              </a:rPr>
              <a:t>mnt</a:t>
            </a:r>
            <a:r>
              <a:rPr lang="en-US" sz="1400" b="0" i="0" u="none" strike="noStrike" cap="none" dirty="0">
                <a:solidFill>
                  <a:srgbClr val="000000"/>
                </a:solidFill>
                <a:latin typeface="Courier New" panose="02070309020205020404" pitchFamily="49" charset="0"/>
                <a:cs typeface="Courier New" panose="02070309020205020404" pitchFamily="49" charset="0"/>
                <a:sym typeface="Arial"/>
              </a:rPr>
              <a:t>-by:         	</a:t>
            </a:r>
            <a:r>
              <a:rPr lang="en-US" sz="1400" b="0" i="0" u="none" strike="noStrike" cap="none" dirty="0" err="1">
                <a:solidFill>
                  <a:srgbClr val="000000"/>
                </a:solidFill>
                <a:latin typeface="Courier New" panose="02070309020205020404" pitchFamily="49" charset="0"/>
                <a:cs typeface="Courier New" panose="02070309020205020404" pitchFamily="49" charset="0"/>
                <a:sym typeface="Arial"/>
              </a:rPr>
              <a:t>interlir-mnt</a:t>
            </a:r>
            <a:endParaRPr sz="1400" b="0" i="0" u="none" strike="noStrike" cap="none" dirty="0">
              <a:solidFill>
                <a:srgbClr val="000000"/>
              </a:solidFill>
              <a:latin typeface="Courier New" panose="02070309020205020404" pitchFamily="49" charset="0"/>
              <a:cs typeface="Courier New" panose="02070309020205020404" pitchFamily="49" charset="0"/>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ourier New" panose="02070309020205020404" pitchFamily="49" charset="0"/>
                <a:cs typeface="Courier New" panose="02070309020205020404" pitchFamily="49" charset="0"/>
                <a:sym typeface="Arial"/>
              </a:rPr>
              <a:t>created:        	2023-01-12T18:31:35Z</a:t>
            </a:r>
            <a:endParaRPr sz="1400" b="0" i="0" u="none" strike="noStrike" cap="none" dirty="0">
              <a:solidFill>
                <a:srgbClr val="000000"/>
              </a:solidFill>
              <a:latin typeface="Courier New" panose="02070309020205020404" pitchFamily="49" charset="0"/>
              <a:cs typeface="Courier New" panose="02070309020205020404" pitchFamily="49" charset="0"/>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ourier New" panose="02070309020205020404" pitchFamily="49" charset="0"/>
                <a:cs typeface="Courier New" panose="02070309020205020404" pitchFamily="49" charset="0"/>
                <a:sym typeface="Arial"/>
              </a:rPr>
              <a:t>last-modified:  	2023-01-12T18:31:35Z</a:t>
            </a:r>
            <a:endParaRPr sz="1400" b="0" i="0" u="none" strike="noStrike" cap="none" dirty="0">
              <a:solidFill>
                <a:srgbClr val="000000"/>
              </a:solidFill>
              <a:latin typeface="Courier New" panose="02070309020205020404" pitchFamily="49" charset="0"/>
              <a:cs typeface="Courier New" panose="02070309020205020404" pitchFamily="49" charset="0"/>
              <a:sym typeface="Arial"/>
            </a:endParaRPr>
          </a:p>
          <a:p>
            <a:pPr marL="0" marR="0" lvl="0" indent="0" algn="l" rtl="0">
              <a:lnSpc>
                <a:spcPct val="100000"/>
              </a:lnSpc>
              <a:spcBef>
                <a:spcPts val="0"/>
              </a:spcBef>
              <a:spcAft>
                <a:spcPts val="0"/>
              </a:spcAft>
              <a:buClr>
                <a:schemeClr val="dk1"/>
              </a:buClr>
              <a:buSzPts val="1100"/>
              <a:buFont typeface="Arial"/>
              <a:buNone/>
            </a:pPr>
            <a:r>
              <a:rPr lang="en-US" sz="1400" b="0" i="0" u="none" strike="noStrike" cap="none" dirty="0">
                <a:solidFill>
                  <a:srgbClr val="000000"/>
                </a:solidFill>
                <a:latin typeface="Courier New" panose="02070309020205020404" pitchFamily="49" charset="0"/>
                <a:cs typeface="Courier New" panose="02070309020205020404" pitchFamily="49" charset="0"/>
                <a:sym typeface="Arial"/>
              </a:rPr>
              <a:t>source:         	RIPE</a:t>
            </a:r>
            <a:endParaRPr sz="1400" b="0" i="0" u="none" strike="noStrike" cap="none" dirty="0">
              <a:solidFill>
                <a:srgbClr val="000000"/>
              </a:solidFill>
              <a:latin typeface="Courier New" panose="02070309020205020404" pitchFamily="49" charset="0"/>
              <a:cs typeface="Courier New" panose="02070309020205020404" pitchFamily="49" charset="0"/>
              <a:sym typeface="Arial"/>
            </a:endParaRPr>
          </a:p>
        </p:txBody>
      </p:sp>
      <p:sp>
        <p:nvSpPr>
          <p:cNvPr id="655" name="Google Shape;655;g222c3f2cee4_1_94"/>
          <p:cNvSpPr txBox="1">
            <a:spLocks noGrp="1"/>
          </p:cNvSpPr>
          <p:nvPr>
            <p:ph type="body" idx="2"/>
          </p:nvPr>
        </p:nvSpPr>
        <p:spPr>
          <a:xfrm>
            <a:off x="6054725" y="2141188"/>
            <a:ext cx="24462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b="1" dirty="0"/>
              <a:t>Palestine</a:t>
            </a:r>
            <a:endParaRPr b="1" dirty="0"/>
          </a:p>
        </p:txBody>
      </p:sp>
      <p:cxnSp>
        <p:nvCxnSpPr>
          <p:cNvPr id="656" name="Google Shape;656;g222c3f2cee4_1_94"/>
          <p:cNvCxnSpPr>
            <a:cxnSpLocks/>
          </p:cNvCxnSpPr>
          <p:nvPr/>
        </p:nvCxnSpPr>
        <p:spPr>
          <a:xfrm flipH="1">
            <a:off x="2806810" y="2274063"/>
            <a:ext cx="3247915" cy="153025"/>
          </a:xfrm>
          <a:prstGeom prst="straightConnector1">
            <a:avLst/>
          </a:prstGeom>
          <a:noFill/>
          <a:ln w="9525" cap="flat" cmpd="sng">
            <a:solidFill>
              <a:schemeClr val="dk2"/>
            </a:solidFill>
            <a:prstDash val="solid"/>
            <a:round/>
            <a:headEnd type="none" w="sm" len="sm"/>
            <a:tailEnd type="triangle" w="med" len="med"/>
          </a:ln>
        </p:spPr>
      </p:cxnSp>
      <p:sp>
        <p:nvSpPr>
          <p:cNvPr id="2" name="Google Shape;497;g22de6155fc6_0_123">
            <a:extLst>
              <a:ext uri="{FF2B5EF4-FFF2-40B4-BE49-F238E27FC236}">
                <a16:creationId xmlns:a16="http://schemas.microsoft.com/office/drawing/2014/main" id="{CF4837E5-EAB3-25C0-DB19-18B942F4BE40}"/>
              </a:ext>
            </a:extLst>
          </p:cNvPr>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1400" dirty="0" err="1"/>
              <a:t>RouteViews</a:t>
            </a:r>
            <a:endParaRPr sz="1400" dirty="0"/>
          </a:p>
        </p:txBody>
      </p:sp>
      <p:pic>
        <p:nvPicPr>
          <p:cNvPr id="3" name="Google Shape;498;g22de6155fc6_0_123">
            <a:extLst>
              <a:ext uri="{FF2B5EF4-FFF2-40B4-BE49-F238E27FC236}">
                <a16:creationId xmlns:a16="http://schemas.microsoft.com/office/drawing/2014/main" id="{22F58BB1-3508-7412-7608-B9AF3CF54058}"/>
              </a:ext>
            </a:extLst>
          </p:cNvPr>
          <p:cNvPicPr preferRelativeResize="0"/>
          <p:nvPr/>
        </p:nvPicPr>
        <p:blipFill rotWithShape="1">
          <a:blip r:embed="rId3">
            <a:alphaModFix/>
          </a:blip>
          <a:srcRect/>
          <a:stretch/>
        </p:blipFill>
        <p:spPr>
          <a:xfrm>
            <a:off x="8211238" y="4781550"/>
            <a:ext cx="646326" cy="310011"/>
          </a:xfrm>
          <a:prstGeom prst="rect">
            <a:avLst/>
          </a:prstGeom>
          <a:noFill/>
          <a:ln>
            <a:noFill/>
          </a:ln>
        </p:spPr>
      </p:pic>
      <p:pic>
        <p:nvPicPr>
          <p:cNvPr id="4" name="Google Shape;499;g22de6155fc6_0_123" descr="UO-Logo-presos.png">
            <a:extLst>
              <a:ext uri="{FF2B5EF4-FFF2-40B4-BE49-F238E27FC236}">
                <a16:creationId xmlns:a16="http://schemas.microsoft.com/office/drawing/2014/main" id="{8D0E48B8-C6CD-5590-4EFA-02D4511419F4}"/>
              </a:ext>
            </a:extLst>
          </p:cNvPr>
          <p:cNvPicPr preferRelativeResize="0"/>
          <p:nvPr/>
        </p:nvPicPr>
        <p:blipFill rotWithShape="1">
          <a:blip r:embed="rId4">
            <a:alphaModFix/>
          </a:blip>
          <a:srcRect/>
          <a:stretch/>
        </p:blipFill>
        <p:spPr>
          <a:xfrm>
            <a:off x="5767487" y="4786982"/>
            <a:ext cx="1611355" cy="28625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g222c3f2cee4_1_108"/>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dirty="0"/>
              <a:t>Use Cases</a:t>
            </a:r>
            <a:endParaRPr dirty="0"/>
          </a:p>
        </p:txBody>
      </p:sp>
      <p:sp>
        <p:nvSpPr>
          <p:cNvPr id="663" name="Google Shape;663;g222c3f2cee4_1_108"/>
          <p:cNvSpPr txBox="1">
            <a:spLocks noGrp="1"/>
          </p:cNvSpPr>
          <p:nvPr>
            <p:ph type="body" idx="1"/>
          </p:nvPr>
        </p:nvSpPr>
        <p:spPr>
          <a:xfrm>
            <a:off x="533400" y="1428750"/>
            <a:ext cx="8006400" cy="30930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5000"/>
              </a:lnSpc>
              <a:spcBef>
                <a:spcPts val="1200"/>
              </a:spcBef>
              <a:spcAft>
                <a:spcPts val="0"/>
              </a:spcAft>
              <a:buClr>
                <a:schemeClr val="dk1"/>
              </a:buClr>
              <a:buSzPts val="1100"/>
              <a:buFont typeface="Arial"/>
              <a:buNone/>
            </a:pPr>
            <a:r>
              <a:rPr lang="en-US" sz="1400" dirty="0">
                <a:solidFill>
                  <a:schemeClr val="dk1"/>
                </a:solidFill>
              </a:rPr>
              <a:t>WHOIS Lookup ( AS204843 )</a:t>
            </a:r>
            <a:endParaRPr sz="1400" dirty="0">
              <a:solidFill>
                <a:schemeClr val="dk1"/>
              </a:solidFill>
            </a:endParaRPr>
          </a:p>
          <a:p>
            <a:pPr marL="0" lvl="0" indent="0" algn="l" rtl="0">
              <a:lnSpc>
                <a:spcPct val="110000"/>
              </a:lnSpc>
              <a:spcBef>
                <a:spcPts val="200"/>
              </a:spcBef>
              <a:spcAft>
                <a:spcPts val="0"/>
              </a:spcAft>
              <a:buSzPts val="1100"/>
              <a:buNone/>
            </a:pPr>
            <a:r>
              <a:rPr lang="en-US" dirty="0">
                <a:latin typeface="Courier New" panose="02070309020205020404" pitchFamily="49" charset="0"/>
                <a:cs typeface="Courier New" panose="02070309020205020404" pitchFamily="49" charset="0"/>
              </a:rPr>
              <a:t>...</a:t>
            </a:r>
            <a:endParaRPr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ts val="1100"/>
              <a:buNone/>
            </a:pPr>
            <a:r>
              <a:rPr lang="en-US" dirty="0" err="1">
                <a:latin typeface="Courier New" panose="02070309020205020404" pitchFamily="49" charset="0"/>
                <a:cs typeface="Courier New" panose="02070309020205020404" pitchFamily="49" charset="0"/>
              </a:rPr>
              <a:t>organisation</a:t>
            </a:r>
            <a:r>
              <a:rPr lang="en-US" dirty="0">
                <a:latin typeface="Courier New" panose="02070309020205020404" pitchFamily="49" charset="0"/>
                <a:cs typeface="Courier New" panose="02070309020205020404" pitchFamily="49" charset="0"/>
              </a:rPr>
              <a:t>:   ORG-SVMY1-RIPE</a:t>
            </a:r>
            <a:endParaRPr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ts val="1100"/>
              <a:buNone/>
            </a:pPr>
            <a:r>
              <a:rPr lang="en-US" dirty="0">
                <a:latin typeface="Courier New" panose="02070309020205020404" pitchFamily="49" charset="0"/>
                <a:cs typeface="Courier New" panose="02070309020205020404" pitchFamily="49" charset="0"/>
              </a:rPr>
              <a:t>org-name:       STERLY VERI MERKEZI YAZILIM VE SIBER GUVENLIK HIZMETLERI A.S.</a:t>
            </a:r>
            <a:endParaRPr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ts val="1100"/>
              <a:buNone/>
            </a:pPr>
            <a:r>
              <a:rPr lang="en-US" dirty="0">
                <a:latin typeface="Courier New" panose="02070309020205020404" pitchFamily="49" charset="0"/>
                <a:cs typeface="Courier New" panose="02070309020205020404" pitchFamily="49" charset="0"/>
              </a:rPr>
              <a:t>country:        TR</a:t>
            </a:r>
            <a:endParaRPr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ts val="1100"/>
              <a:buNone/>
            </a:pPr>
            <a:r>
              <a:rPr lang="en-US" dirty="0">
                <a:latin typeface="Courier New" panose="02070309020205020404" pitchFamily="49" charset="0"/>
                <a:cs typeface="Courier New" panose="02070309020205020404" pitchFamily="49" charset="0"/>
              </a:rPr>
              <a:t>org-type:       OTHER</a:t>
            </a:r>
            <a:endParaRPr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ts val="1100"/>
              <a:buNone/>
            </a:pPr>
            <a:r>
              <a:rPr lang="en-US" dirty="0">
                <a:latin typeface="Courier New" panose="02070309020205020404" pitchFamily="49" charset="0"/>
                <a:cs typeface="Courier New" panose="02070309020205020404" pitchFamily="49" charset="0"/>
              </a:rPr>
              <a:t>address:        KONAK MAH. BARIS(120) SK. OFIS ARTI BLOK NO:3 IC KAPI NO:10 NILUFER/BURSA</a:t>
            </a:r>
            <a:endParaRPr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ts val="1100"/>
              <a:buNone/>
            </a:pPr>
            <a:r>
              <a:rPr lang="en-US" dirty="0">
                <a:latin typeface="Courier New" panose="02070309020205020404" pitchFamily="49" charset="0"/>
                <a:cs typeface="Courier New" panose="02070309020205020404" pitchFamily="49" charset="0"/>
              </a:rPr>
              <a:t>abuse-c:        ACRO48320-RIPE</a:t>
            </a:r>
            <a:endParaRPr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ts val="1100"/>
              <a:buNone/>
            </a:pPr>
            <a:r>
              <a:rPr lang="en-US" dirty="0" err="1">
                <a:latin typeface="Courier New" panose="02070309020205020404" pitchFamily="49" charset="0"/>
                <a:cs typeface="Courier New" panose="02070309020205020404" pitchFamily="49" charset="0"/>
              </a:rPr>
              <a:t>mnt</a:t>
            </a:r>
            <a:r>
              <a:rPr lang="en-US" dirty="0">
                <a:latin typeface="Courier New" panose="02070309020205020404" pitchFamily="49" charset="0"/>
                <a:cs typeface="Courier New" panose="02070309020205020404" pitchFamily="49" charset="0"/>
              </a:rPr>
              <a:t>-ref:        </a:t>
            </a:r>
            <a:r>
              <a:rPr lang="en-US" dirty="0" err="1">
                <a:latin typeface="Courier New" panose="02070309020205020404" pitchFamily="49" charset="0"/>
                <a:cs typeface="Courier New" panose="02070309020205020404" pitchFamily="49" charset="0"/>
              </a:rPr>
              <a:t>ulasatakan</a:t>
            </a:r>
            <a:endParaRPr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ts val="1100"/>
              <a:buNone/>
            </a:pPr>
            <a:r>
              <a:rPr lang="en-US" dirty="0" err="1">
                <a:latin typeface="Courier New" panose="02070309020205020404" pitchFamily="49" charset="0"/>
                <a:cs typeface="Courier New" panose="02070309020205020404" pitchFamily="49" charset="0"/>
              </a:rPr>
              <a:t>mnt</a:t>
            </a:r>
            <a:r>
              <a:rPr lang="en-US" dirty="0">
                <a:latin typeface="Courier New" panose="02070309020205020404" pitchFamily="49" charset="0"/>
                <a:cs typeface="Courier New" panose="02070309020205020404" pitchFamily="49" charset="0"/>
              </a:rPr>
              <a:t>-ref:        </a:t>
            </a:r>
            <a:r>
              <a:rPr lang="en-US" dirty="0" err="1">
                <a:latin typeface="Courier New" panose="02070309020205020404" pitchFamily="49" charset="0"/>
                <a:cs typeface="Courier New" panose="02070309020205020404" pitchFamily="49" charset="0"/>
              </a:rPr>
              <a:t>bggroupittelecom-mnt</a:t>
            </a:r>
            <a:endParaRPr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ts val="1100"/>
              <a:buNone/>
            </a:pPr>
            <a:r>
              <a:rPr lang="en-US" dirty="0" err="1">
                <a:latin typeface="Courier New" panose="02070309020205020404" pitchFamily="49" charset="0"/>
                <a:cs typeface="Courier New" panose="02070309020205020404" pitchFamily="49" charset="0"/>
              </a:rPr>
              <a:t>mnt</a:t>
            </a:r>
            <a:r>
              <a:rPr lang="en-US" dirty="0">
                <a:latin typeface="Courier New" panose="02070309020205020404" pitchFamily="49" charset="0"/>
                <a:cs typeface="Courier New" panose="02070309020205020404" pitchFamily="49" charset="0"/>
              </a:rPr>
              <a:t>-by:         lir-tr-teknosos-1-MNT</a:t>
            </a:r>
            <a:endParaRPr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ts val="1100"/>
              <a:buNone/>
            </a:pPr>
            <a:r>
              <a:rPr lang="en-US" dirty="0" err="1">
                <a:latin typeface="Courier New" panose="02070309020205020404" pitchFamily="49" charset="0"/>
                <a:cs typeface="Courier New" panose="02070309020205020404" pitchFamily="49" charset="0"/>
              </a:rPr>
              <a:t>mnt</a:t>
            </a:r>
            <a:r>
              <a:rPr lang="en-US" dirty="0">
                <a:latin typeface="Courier New" panose="02070309020205020404" pitchFamily="49" charset="0"/>
                <a:cs typeface="Courier New" panose="02070309020205020404" pitchFamily="49" charset="0"/>
              </a:rPr>
              <a:t>-by:         </a:t>
            </a:r>
            <a:r>
              <a:rPr lang="en-US" dirty="0" err="1">
                <a:latin typeface="Courier New" panose="02070309020205020404" pitchFamily="49" charset="0"/>
                <a:cs typeface="Courier New" panose="02070309020205020404" pitchFamily="49" charset="0"/>
              </a:rPr>
              <a:t>Teknosos</a:t>
            </a:r>
            <a:r>
              <a:rPr lang="en-US" dirty="0">
                <a:latin typeface="Courier New" panose="02070309020205020404" pitchFamily="49" charset="0"/>
                <a:cs typeface="Courier New" panose="02070309020205020404" pitchFamily="49" charset="0"/>
              </a:rPr>
              <a:t>-TR</a:t>
            </a:r>
            <a:endParaRPr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ts val="1100"/>
              <a:buNone/>
            </a:pPr>
            <a:r>
              <a:rPr lang="en-US" dirty="0">
                <a:latin typeface="Courier New" panose="02070309020205020404" pitchFamily="49" charset="0"/>
                <a:cs typeface="Courier New" panose="02070309020205020404" pitchFamily="49" charset="0"/>
              </a:rPr>
              <a:t>created:        2022-05-27T09:14:49Z</a:t>
            </a:r>
            <a:endParaRPr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ts val="1100"/>
              <a:buNone/>
            </a:pPr>
            <a:r>
              <a:rPr lang="en-US" dirty="0">
                <a:latin typeface="Courier New" panose="02070309020205020404" pitchFamily="49" charset="0"/>
                <a:cs typeface="Courier New" panose="02070309020205020404" pitchFamily="49" charset="0"/>
              </a:rPr>
              <a:t>last-modified:  2022-12-01T17:27:16Z</a:t>
            </a:r>
            <a:endParaRPr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ts val="1100"/>
              <a:buNone/>
            </a:pPr>
            <a:r>
              <a:rPr lang="en-US" dirty="0">
                <a:latin typeface="Courier New" panose="02070309020205020404" pitchFamily="49" charset="0"/>
                <a:cs typeface="Courier New" panose="02070309020205020404" pitchFamily="49" charset="0"/>
              </a:rPr>
              <a:t>source:         RIPE # Filtered</a:t>
            </a:r>
            <a:endParaRPr dirty="0">
              <a:latin typeface="Courier New" panose="02070309020205020404" pitchFamily="49" charset="0"/>
              <a:cs typeface="Courier New" panose="02070309020205020404" pitchFamily="49" charset="0"/>
            </a:endParaRPr>
          </a:p>
        </p:txBody>
      </p:sp>
      <p:sp>
        <p:nvSpPr>
          <p:cNvPr id="664" name="Google Shape;664;g222c3f2cee4_1_108"/>
          <p:cNvSpPr txBox="1">
            <a:spLocks noGrp="1"/>
          </p:cNvSpPr>
          <p:nvPr>
            <p:ph type="body" idx="2"/>
          </p:nvPr>
        </p:nvSpPr>
        <p:spPr>
          <a:xfrm>
            <a:off x="533400" y="1047750"/>
            <a:ext cx="2103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b="1" dirty="0"/>
              <a:t>OPERATIONS</a:t>
            </a:r>
          </a:p>
        </p:txBody>
      </p:sp>
      <p:sp>
        <p:nvSpPr>
          <p:cNvPr id="665" name="Google Shape;665;g222c3f2cee4_1_108"/>
          <p:cNvSpPr txBox="1">
            <a:spLocks noGrp="1"/>
          </p:cNvSpPr>
          <p:nvPr>
            <p:ph type="body" idx="2"/>
          </p:nvPr>
        </p:nvSpPr>
        <p:spPr>
          <a:xfrm>
            <a:off x="5212190" y="2419175"/>
            <a:ext cx="2103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b="1" dirty="0"/>
              <a:t>From Turkey ??</a:t>
            </a:r>
            <a:endParaRPr b="1" dirty="0"/>
          </a:p>
        </p:txBody>
      </p:sp>
      <p:cxnSp>
        <p:nvCxnSpPr>
          <p:cNvPr id="666" name="Google Shape;666;g222c3f2cee4_1_108"/>
          <p:cNvCxnSpPr>
            <a:cxnSpLocks/>
            <a:stCxn id="665" idx="1"/>
          </p:cNvCxnSpPr>
          <p:nvPr/>
        </p:nvCxnSpPr>
        <p:spPr>
          <a:xfrm flipH="1" flipV="1">
            <a:off x="2262688" y="2478960"/>
            <a:ext cx="2949502" cy="83165"/>
          </a:xfrm>
          <a:prstGeom prst="straightConnector1">
            <a:avLst/>
          </a:prstGeom>
          <a:noFill/>
          <a:ln w="9525" cap="flat" cmpd="sng">
            <a:solidFill>
              <a:schemeClr val="dk2"/>
            </a:solidFill>
            <a:prstDash val="solid"/>
            <a:round/>
            <a:headEnd type="none" w="sm" len="sm"/>
            <a:tailEnd type="triangle" w="med" len="med"/>
          </a:ln>
        </p:spPr>
      </p:cxnSp>
      <p:sp>
        <p:nvSpPr>
          <p:cNvPr id="2" name="Google Shape;497;g22de6155fc6_0_123">
            <a:extLst>
              <a:ext uri="{FF2B5EF4-FFF2-40B4-BE49-F238E27FC236}">
                <a16:creationId xmlns:a16="http://schemas.microsoft.com/office/drawing/2014/main" id="{5C6BF9D7-03C5-CACF-A794-782BA4BDC5FE}"/>
              </a:ext>
            </a:extLst>
          </p:cNvPr>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1400" dirty="0" err="1"/>
              <a:t>RouteViews</a:t>
            </a:r>
            <a:endParaRPr sz="1400" dirty="0"/>
          </a:p>
        </p:txBody>
      </p:sp>
      <p:pic>
        <p:nvPicPr>
          <p:cNvPr id="3" name="Google Shape;498;g22de6155fc6_0_123">
            <a:extLst>
              <a:ext uri="{FF2B5EF4-FFF2-40B4-BE49-F238E27FC236}">
                <a16:creationId xmlns:a16="http://schemas.microsoft.com/office/drawing/2014/main" id="{4B89544B-E6A8-ED2D-9690-C713F561739F}"/>
              </a:ext>
            </a:extLst>
          </p:cNvPr>
          <p:cNvPicPr preferRelativeResize="0"/>
          <p:nvPr/>
        </p:nvPicPr>
        <p:blipFill rotWithShape="1">
          <a:blip r:embed="rId3">
            <a:alphaModFix/>
          </a:blip>
          <a:srcRect/>
          <a:stretch/>
        </p:blipFill>
        <p:spPr>
          <a:xfrm>
            <a:off x="8211238" y="4781550"/>
            <a:ext cx="646326" cy="310011"/>
          </a:xfrm>
          <a:prstGeom prst="rect">
            <a:avLst/>
          </a:prstGeom>
          <a:noFill/>
          <a:ln>
            <a:noFill/>
          </a:ln>
        </p:spPr>
      </p:pic>
      <p:pic>
        <p:nvPicPr>
          <p:cNvPr id="4" name="Google Shape;499;g22de6155fc6_0_123" descr="UO-Logo-presos.png">
            <a:extLst>
              <a:ext uri="{FF2B5EF4-FFF2-40B4-BE49-F238E27FC236}">
                <a16:creationId xmlns:a16="http://schemas.microsoft.com/office/drawing/2014/main" id="{26CE899D-284F-2254-8AB3-5335F5A4C7C8}"/>
              </a:ext>
            </a:extLst>
          </p:cNvPr>
          <p:cNvPicPr preferRelativeResize="0"/>
          <p:nvPr/>
        </p:nvPicPr>
        <p:blipFill rotWithShape="1">
          <a:blip r:embed="rId4">
            <a:alphaModFix/>
          </a:blip>
          <a:srcRect/>
          <a:stretch/>
        </p:blipFill>
        <p:spPr>
          <a:xfrm>
            <a:off x="5767487" y="4786982"/>
            <a:ext cx="1611355" cy="28625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g222c3f2cee4_1_146"/>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dirty="0"/>
              <a:t>Use Cases</a:t>
            </a:r>
            <a:endParaRPr dirty="0"/>
          </a:p>
        </p:txBody>
      </p:sp>
      <p:sp>
        <p:nvSpPr>
          <p:cNvPr id="673" name="Google Shape;673;g222c3f2cee4_1_146"/>
          <p:cNvSpPr txBox="1">
            <a:spLocks noGrp="1"/>
          </p:cNvSpPr>
          <p:nvPr>
            <p:ph type="body" idx="1"/>
          </p:nvPr>
        </p:nvSpPr>
        <p:spPr>
          <a:xfrm>
            <a:off x="533400" y="1428750"/>
            <a:ext cx="8006400" cy="30930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15000"/>
              </a:lnSpc>
              <a:spcBef>
                <a:spcPts val="1200"/>
              </a:spcBef>
              <a:spcAft>
                <a:spcPts val="0"/>
              </a:spcAft>
              <a:buSzPct val="117647"/>
              <a:buNone/>
            </a:pPr>
            <a:r>
              <a:rPr lang="en-US" sz="1800" dirty="0">
                <a:solidFill>
                  <a:schemeClr val="dk1"/>
                </a:solidFill>
              </a:rPr>
              <a:t>WHOIS Lookup ( AS203905 )</a:t>
            </a:r>
            <a:endParaRPr sz="1800" dirty="0">
              <a:solidFill>
                <a:schemeClr val="dk1"/>
              </a:solidFill>
            </a:endParaRPr>
          </a:p>
          <a:p>
            <a:pPr marL="0" lvl="0" indent="0" algn="l" rtl="0">
              <a:lnSpc>
                <a:spcPct val="110000"/>
              </a:lnSpc>
              <a:spcBef>
                <a:spcPts val="200"/>
              </a:spcBef>
              <a:spcAft>
                <a:spcPts val="0"/>
              </a:spcAft>
              <a:buSzPct val="117647"/>
              <a:buNone/>
            </a:pPr>
            <a:r>
              <a:rPr lang="en-US" sz="1200" dirty="0">
                <a:latin typeface="Courier New" panose="02070309020205020404" pitchFamily="49" charset="0"/>
                <a:cs typeface="Courier New" panose="02070309020205020404" pitchFamily="49" charset="0"/>
              </a:rPr>
              <a:t>...</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r>
              <a:rPr lang="en-US" sz="1200" dirty="0">
                <a:latin typeface="Courier New" panose="02070309020205020404" pitchFamily="49" charset="0"/>
                <a:cs typeface="Courier New" panose="02070309020205020404" pitchFamily="49" charset="0"/>
              </a:rPr>
              <a:t>as-block:       AS196608 - AS207419</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r>
              <a:rPr lang="en-US" sz="1200" dirty="0">
                <a:latin typeface="Courier New" panose="02070309020205020404" pitchFamily="49" charset="0"/>
                <a:cs typeface="Courier New" panose="02070309020205020404" pitchFamily="49" charset="0"/>
              </a:rPr>
              <a:t>...</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r>
              <a:rPr lang="en-US" sz="1200" dirty="0">
                <a:latin typeface="Courier New" panose="02070309020205020404" pitchFamily="49" charset="0"/>
                <a:cs typeface="Courier New" panose="02070309020205020404" pitchFamily="49" charset="0"/>
              </a:rPr>
              <a:t>admin-c:        KB5060-RIPE</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r>
              <a:rPr lang="en-US" sz="1200" dirty="0">
                <a:latin typeface="Courier New" panose="02070309020205020404" pitchFamily="49" charset="0"/>
                <a:cs typeface="Courier New" panose="02070309020205020404" pitchFamily="49" charset="0"/>
              </a:rPr>
              <a:t>tech-c:         KB5060-RIPE</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r>
              <a:rPr lang="en-US" sz="1200" dirty="0">
                <a:latin typeface="Courier New" panose="02070309020205020404" pitchFamily="49" charset="0"/>
                <a:cs typeface="Courier New" panose="02070309020205020404" pitchFamily="49" charset="0"/>
              </a:rPr>
              <a:t>status:         ASSIGNED</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r>
              <a:rPr lang="en-US" sz="1200" dirty="0" err="1">
                <a:latin typeface="Courier New" panose="02070309020205020404" pitchFamily="49" charset="0"/>
                <a:cs typeface="Courier New" panose="02070309020205020404" pitchFamily="49" charset="0"/>
              </a:rPr>
              <a:t>mnt</a:t>
            </a:r>
            <a:r>
              <a:rPr lang="en-US" sz="1200" dirty="0">
                <a:latin typeface="Courier New" panose="02070309020205020404" pitchFamily="49" charset="0"/>
                <a:cs typeface="Courier New" panose="02070309020205020404" pitchFamily="49" charset="0"/>
              </a:rPr>
              <a:t>-by:         RIPE-NCC-END-MNT</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r>
              <a:rPr lang="en-US" sz="1200" dirty="0" err="1">
                <a:latin typeface="Courier New" panose="02070309020205020404" pitchFamily="49" charset="0"/>
                <a:cs typeface="Courier New" panose="02070309020205020404" pitchFamily="49" charset="0"/>
              </a:rPr>
              <a:t>mnt</a:t>
            </a:r>
            <a:r>
              <a:rPr lang="en-US" sz="1200" dirty="0">
                <a:latin typeface="Courier New" panose="02070309020205020404" pitchFamily="49" charset="0"/>
                <a:cs typeface="Courier New" panose="02070309020205020404" pitchFamily="49" charset="0"/>
              </a:rPr>
              <a:t>-by:         </a:t>
            </a:r>
            <a:r>
              <a:rPr lang="en-US" sz="1200" dirty="0" err="1">
                <a:latin typeface="Courier New" panose="02070309020205020404" pitchFamily="49" charset="0"/>
                <a:cs typeface="Courier New" panose="02070309020205020404" pitchFamily="49" charset="0"/>
              </a:rPr>
              <a:t>DigiComm</a:t>
            </a:r>
            <a:r>
              <a:rPr lang="en-US" sz="1200" dirty="0">
                <a:latin typeface="Courier New" panose="02070309020205020404" pitchFamily="49" charset="0"/>
                <a:cs typeface="Courier New" panose="02070309020205020404" pitchFamily="49" charset="0"/>
              </a:rPr>
              <a:t>-MNT</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r>
              <a:rPr lang="en-US" sz="1200" dirty="0">
                <a:latin typeface="Courier New" panose="02070309020205020404" pitchFamily="49" charset="0"/>
                <a:cs typeface="Courier New" panose="02070309020205020404" pitchFamily="49" charset="0"/>
              </a:rPr>
              <a:t>created:        2015-10-06T13:35:54Z</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r>
              <a:rPr lang="en-US" sz="1200" dirty="0">
                <a:latin typeface="Courier New" panose="02070309020205020404" pitchFamily="49" charset="0"/>
                <a:cs typeface="Courier New" panose="02070309020205020404" pitchFamily="49" charset="0"/>
              </a:rPr>
              <a:t>last-modified:  2023-02-04T17:55:17Z</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r>
              <a:rPr lang="en-US" sz="1200" dirty="0">
                <a:latin typeface="Courier New" panose="02070309020205020404" pitchFamily="49" charset="0"/>
                <a:cs typeface="Courier New" panose="02070309020205020404" pitchFamily="49" charset="0"/>
              </a:rPr>
              <a:t>source:         RIPE # Filtered</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r>
              <a:rPr lang="en-US" sz="1200" dirty="0" err="1">
                <a:latin typeface="Courier New" panose="02070309020205020404" pitchFamily="49" charset="0"/>
                <a:cs typeface="Courier New" panose="02070309020205020404" pitchFamily="49" charset="0"/>
              </a:rPr>
              <a:t>organisation</a:t>
            </a:r>
            <a:r>
              <a:rPr lang="en-US" sz="1200" dirty="0">
                <a:latin typeface="Courier New" panose="02070309020205020404" pitchFamily="49" charset="0"/>
                <a:cs typeface="Courier New" panose="02070309020205020404" pitchFamily="49" charset="0"/>
              </a:rPr>
              <a:t>:   ORG-DCL18-RIPE</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r>
              <a:rPr lang="en-US" sz="1200" dirty="0">
                <a:latin typeface="Courier New" panose="02070309020205020404" pitchFamily="49" charset="0"/>
                <a:cs typeface="Courier New" panose="02070309020205020404" pitchFamily="49" charset="0"/>
              </a:rPr>
              <a:t>org-name:       Digital Communication Company for Telecommunications and Information Technology LTD</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r>
              <a:rPr lang="en-US" sz="1200" dirty="0">
                <a:latin typeface="Courier New" panose="02070309020205020404" pitchFamily="49" charset="0"/>
                <a:cs typeface="Courier New" panose="02070309020205020404" pitchFamily="49" charset="0"/>
              </a:rPr>
              <a:t>country:        PS</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r>
              <a:rPr lang="en-US" sz="1200" dirty="0">
                <a:latin typeface="Courier New" panose="02070309020205020404" pitchFamily="49" charset="0"/>
                <a:cs typeface="Courier New" panose="02070309020205020404" pitchFamily="49" charset="0"/>
              </a:rPr>
              <a:t>org-type:       LIR</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r>
              <a:rPr lang="en-US" sz="1200" dirty="0">
                <a:latin typeface="Courier New" panose="02070309020205020404" pitchFamily="49" charset="0"/>
                <a:cs typeface="Courier New" panose="02070309020205020404" pitchFamily="49" charset="0"/>
              </a:rPr>
              <a:t>address:        Omar Al-Mokhtar </a:t>
            </a:r>
            <a:r>
              <a:rPr lang="en-US" sz="1200" dirty="0" err="1">
                <a:latin typeface="Courier New" panose="02070309020205020404" pitchFamily="49" charset="0"/>
                <a:cs typeface="Courier New" panose="02070309020205020404" pitchFamily="49" charset="0"/>
              </a:rPr>
              <a:t>st.</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Khaduir</a:t>
            </a:r>
            <a:r>
              <a:rPr lang="en-US" sz="1200" dirty="0">
                <a:latin typeface="Courier New" panose="02070309020205020404" pitchFamily="49" charset="0"/>
                <a:cs typeface="Courier New" panose="02070309020205020404" pitchFamily="49" charset="0"/>
              </a:rPr>
              <a:t> Building Floor #2</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r>
              <a:rPr lang="en-US" sz="1200" dirty="0">
                <a:latin typeface="Courier New" panose="02070309020205020404" pitchFamily="49" charset="0"/>
                <a:cs typeface="Courier New" panose="02070309020205020404" pitchFamily="49" charset="0"/>
              </a:rPr>
              <a:t>address:        9990300</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r>
              <a:rPr lang="en-US" sz="1200" dirty="0">
                <a:latin typeface="Courier New" panose="02070309020205020404" pitchFamily="49" charset="0"/>
                <a:cs typeface="Courier New" panose="02070309020205020404" pitchFamily="49" charset="0"/>
              </a:rPr>
              <a:t>address:        Gaza Al-</a:t>
            </a:r>
            <a:r>
              <a:rPr lang="en-US" sz="1200" dirty="0" err="1">
                <a:latin typeface="Courier New" panose="02070309020205020404" pitchFamily="49" charset="0"/>
                <a:cs typeface="Courier New" panose="02070309020205020404" pitchFamily="49" charset="0"/>
              </a:rPr>
              <a:t>Remal</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r>
              <a:rPr lang="en-US" sz="1200" dirty="0">
                <a:latin typeface="Courier New" panose="02070309020205020404" pitchFamily="49" charset="0"/>
                <a:cs typeface="Courier New" panose="02070309020205020404" pitchFamily="49" charset="0"/>
              </a:rPr>
              <a:t>address:        PALESTINE, STATE OF</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endParaRPr dirty="0"/>
          </a:p>
        </p:txBody>
      </p:sp>
      <p:sp>
        <p:nvSpPr>
          <p:cNvPr id="674" name="Google Shape;674;g222c3f2cee4_1_146"/>
          <p:cNvSpPr txBox="1">
            <a:spLocks noGrp="1"/>
          </p:cNvSpPr>
          <p:nvPr>
            <p:ph type="body" idx="2"/>
          </p:nvPr>
        </p:nvSpPr>
        <p:spPr>
          <a:xfrm>
            <a:off x="533400" y="1047750"/>
            <a:ext cx="2103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b="1" dirty="0"/>
              <a:t>OPERATIONS</a:t>
            </a:r>
          </a:p>
        </p:txBody>
      </p:sp>
      <p:sp>
        <p:nvSpPr>
          <p:cNvPr id="675" name="Google Shape;675;g222c3f2cee4_1_146"/>
          <p:cNvSpPr txBox="1">
            <a:spLocks noGrp="1"/>
          </p:cNvSpPr>
          <p:nvPr>
            <p:ph type="body" idx="2"/>
          </p:nvPr>
        </p:nvSpPr>
        <p:spPr>
          <a:xfrm>
            <a:off x="5570000" y="2285850"/>
            <a:ext cx="2103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b="1" dirty="0"/>
              <a:t>From Palestine</a:t>
            </a:r>
            <a:endParaRPr b="1" dirty="0"/>
          </a:p>
        </p:txBody>
      </p:sp>
      <p:cxnSp>
        <p:nvCxnSpPr>
          <p:cNvPr id="676" name="Google Shape;676;g222c3f2cee4_1_146"/>
          <p:cNvCxnSpPr>
            <a:cxnSpLocks/>
            <a:stCxn id="675" idx="1"/>
          </p:cNvCxnSpPr>
          <p:nvPr/>
        </p:nvCxnSpPr>
        <p:spPr>
          <a:xfrm flipH="1">
            <a:off x="1892410" y="2428800"/>
            <a:ext cx="3677590" cy="1157238"/>
          </a:xfrm>
          <a:prstGeom prst="straightConnector1">
            <a:avLst/>
          </a:prstGeom>
          <a:noFill/>
          <a:ln w="9525" cap="flat" cmpd="sng">
            <a:solidFill>
              <a:schemeClr val="dk2"/>
            </a:solidFill>
            <a:prstDash val="solid"/>
            <a:round/>
            <a:headEnd type="none" w="sm" len="sm"/>
            <a:tailEnd type="triangle" w="med" len="med"/>
          </a:ln>
        </p:spPr>
      </p:cxnSp>
      <p:sp>
        <p:nvSpPr>
          <p:cNvPr id="2" name="Google Shape;497;g22de6155fc6_0_123">
            <a:extLst>
              <a:ext uri="{FF2B5EF4-FFF2-40B4-BE49-F238E27FC236}">
                <a16:creationId xmlns:a16="http://schemas.microsoft.com/office/drawing/2014/main" id="{4A008D83-A8E9-53E4-3483-24EA7D7AB220}"/>
              </a:ext>
            </a:extLst>
          </p:cNvPr>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1400" dirty="0" err="1"/>
              <a:t>RouteViews</a:t>
            </a:r>
            <a:endParaRPr sz="1400" dirty="0"/>
          </a:p>
        </p:txBody>
      </p:sp>
      <p:pic>
        <p:nvPicPr>
          <p:cNvPr id="3" name="Google Shape;498;g22de6155fc6_0_123">
            <a:extLst>
              <a:ext uri="{FF2B5EF4-FFF2-40B4-BE49-F238E27FC236}">
                <a16:creationId xmlns:a16="http://schemas.microsoft.com/office/drawing/2014/main" id="{F260A798-1058-600C-87C6-D018977468FA}"/>
              </a:ext>
            </a:extLst>
          </p:cNvPr>
          <p:cNvPicPr preferRelativeResize="0"/>
          <p:nvPr/>
        </p:nvPicPr>
        <p:blipFill rotWithShape="1">
          <a:blip r:embed="rId3">
            <a:alphaModFix/>
          </a:blip>
          <a:srcRect/>
          <a:stretch/>
        </p:blipFill>
        <p:spPr>
          <a:xfrm>
            <a:off x="8211238" y="4781550"/>
            <a:ext cx="646326" cy="310011"/>
          </a:xfrm>
          <a:prstGeom prst="rect">
            <a:avLst/>
          </a:prstGeom>
          <a:noFill/>
          <a:ln>
            <a:noFill/>
          </a:ln>
        </p:spPr>
      </p:pic>
      <p:pic>
        <p:nvPicPr>
          <p:cNvPr id="4" name="Google Shape;499;g22de6155fc6_0_123" descr="UO-Logo-presos.png">
            <a:extLst>
              <a:ext uri="{FF2B5EF4-FFF2-40B4-BE49-F238E27FC236}">
                <a16:creationId xmlns:a16="http://schemas.microsoft.com/office/drawing/2014/main" id="{8885F498-5A36-0B90-13A3-9F033EAF2605}"/>
              </a:ext>
            </a:extLst>
          </p:cNvPr>
          <p:cNvPicPr preferRelativeResize="0"/>
          <p:nvPr/>
        </p:nvPicPr>
        <p:blipFill rotWithShape="1">
          <a:blip r:embed="rId4">
            <a:alphaModFix/>
          </a:blip>
          <a:srcRect/>
          <a:stretch/>
        </p:blipFill>
        <p:spPr>
          <a:xfrm>
            <a:off x="5767487" y="4786982"/>
            <a:ext cx="1611355" cy="28625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g222c3f2cee4_1_124"/>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dirty="0"/>
              <a:t>Use Cases</a:t>
            </a:r>
            <a:endParaRPr dirty="0"/>
          </a:p>
        </p:txBody>
      </p:sp>
      <p:sp>
        <p:nvSpPr>
          <p:cNvPr id="683" name="Google Shape;683;g222c3f2cee4_1_124"/>
          <p:cNvSpPr txBox="1">
            <a:spLocks noGrp="1"/>
          </p:cNvSpPr>
          <p:nvPr>
            <p:ph type="body" idx="1"/>
          </p:nvPr>
        </p:nvSpPr>
        <p:spPr>
          <a:xfrm>
            <a:off x="533400" y="1428750"/>
            <a:ext cx="8197800" cy="28005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route-views2.routeviews.org&gt; </a:t>
            </a:r>
            <a:r>
              <a:rPr lang="en-US" sz="1000" dirty="0" err="1">
                <a:latin typeface="Courier New"/>
                <a:ea typeface="Courier New"/>
                <a:cs typeface="Courier New"/>
                <a:sym typeface="Courier New"/>
              </a:rPr>
              <a:t>sh</a:t>
            </a:r>
            <a:r>
              <a:rPr lang="en-US" sz="1000" dirty="0">
                <a:latin typeface="Courier New"/>
                <a:ea typeface="Courier New"/>
                <a:cs typeface="Courier New"/>
                <a:sym typeface="Courier New"/>
              </a:rPr>
              <a:t> </a:t>
            </a:r>
            <a:r>
              <a:rPr lang="en-US" sz="1000" dirty="0" err="1">
                <a:latin typeface="Courier New"/>
                <a:ea typeface="Courier New"/>
                <a:cs typeface="Courier New"/>
                <a:sym typeface="Courier New"/>
              </a:rPr>
              <a:t>ip</a:t>
            </a:r>
            <a:r>
              <a:rPr lang="en-US" sz="1000" dirty="0">
                <a:latin typeface="Courier New"/>
                <a:ea typeface="Courier New"/>
                <a:cs typeface="Courier New"/>
                <a:sym typeface="Courier New"/>
              </a:rPr>
              <a:t> </a:t>
            </a:r>
            <a:r>
              <a:rPr lang="en-US" sz="1000" dirty="0" err="1">
                <a:latin typeface="Courier New"/>
                <a:ea typeface="Courier New"/>
                <a:cs typeface="Courier New"/>
                <a:sym typeface="Courier New"/>
              </a:rPr>
              <a:t>bgp</a:t>
            </a:r>
            <a:r>
              <a:rPr lang="en-US" sz="1000" dirty="0">
                <a:latin typeface="Courier New"/>
                <a:ea typeface="Courier New"/>
                <a:cs typeface="Courier New"/>
                <a:sym typeface="Courier New"/>
              </a:rPr>
              <a:t> </a:t>
            </a:r>
            <a:r>
              <a:rPr lang="en-US" sz="1000" dirty="0" err="1">
                <a:latin typeface="Courier New"/>
                <a:ea typeface="Courier New"/>
                <a:cs typeface="Courier New"/>
                <a:sym typeface="Courier New"/>
              </a:rPr>
              <a:t>rpki</a:t>
            </a:r>
            <a:r>
              <a:rPr lang="en-US" sz="1000" dirty="0">
                <a:latin typeface="Courier New"/>
                <a:ea typeface="Courier New"/>
                <a:cs typeface="Courier New"/>
                <a:sym typeface="Courier New"/>
              </a:rPr>
              <a:t> invalid</a:t>
            </a:r>
            <a:endParaRPr sz="1000" dirty="0">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a:t>
            </a:r>
            <a:endParaRPr sz="1000" dirty="0">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  </a:t>
            </a:r>
            <a:r>
              <a:rPr lang="en-US" sz="1000" b="1" dirty="0">
                <a:latin typeface="Courier New"/>
                <a:ea typeface="Courier New"/>
                <a:cs typeface="Courier New"/>
                <a:sym typeface="Courier New"/>
              </a:rPr>
              <a:t>212.193.8.0/24</a:t>
            </a:r>
            <a:r>
              <a:rPr lang="en-US" sz="1000" dirty="0">
                <a:latin typeface="Courier New"/>
                <a:ea typeface="Courier New"/>
                <a:cs typeface="Courier New"/>
                <a:sym typeface="Courier New"/>
              </a:rPr>
              <a:t>   168.209.255.56           0 3741 5511 6453 8551 203905 </a:t>
            </a:r>
            <a:r>
              <a:rPr lang="en-US" sz="1000" dirty="0" err="1">
                <a:latin typeface="Courier New"/>
                <a:ea typeface="Courier New"/>
                <a:cs typeface="Courier New"/>
                <a:sym typeface="Courier New"/>
              </a:rPr>
              <a:t>i</a:t>
            </a:r>
            <a:endParaRPr sz="1000" dirty="0">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                   194.153.0.253            0 5413 8551 203905 </a:t>
            </a:r>
            <a:r>
              <a:rPr lang="en-US" sz="1000" dirty="0" err="1">
                <a:latin typeface="Courier New"/>
                <a:ea typeface="Courier New"/>
                <a:cs typeface="Courier New"/>
                <a:sym typeface="Courier New"/>
              </a:rPr>
              <a:t>i</a:t>
            </a:r>
            <a:endParaRPr sz="1000" dirty="0">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                   45.61.0.85               0 22652 6453 8551 203905 </a:t>
            </a:r>
            <a:r>
              <a:rPr lang="en-US" sz="1000" dirty="0" err="1">
                <a:latin typeface="Courier New"/>
                <a:ea typeface="Courier New"/>
                <a:cs typeface="Courier New"/>
                <a:sym typeface="Courier New"/>
              </a:rPr>
              <a:t>i</a:t>
            </a:r>
            <a:endParaRPr sz="1000" dirty="0">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                   91.218.184.60            0 49788 12552 8551 203905 </a:t>
            </a:r>
            <a:r>
              <a:rPr lang="en-US" sz="1000" dirty="0" err="1">
                <a:latin typeface="Courier New"/>
                <a:ea typeface="Courier New"/>
                <a:cs typeface="Courier New"/>
                <a:sym typeface="Courier New"/>
              </a:rPr>
              <a:t>i</a:t>
            </a:r>
            <a:endParaRPr sz="1000" dirty="0">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                   198.129.33.85     710    0 293 6453 8551 203905 </a:t>
            </a:r>
            <a:r>
              <a:rPr lang="en-US" sz="1000" dirty="0" err="1">
                <a:latin typeface="Courier New"/>
                <a:ea typeface="Courier New"/>
                <a:cs typeface="Courier New"/>
                <a:sym typeface="Courier New"/>
              </a:rPr>
              <a:t>i</a:t>
            </a:r>
            <a:endParaRPr sz="1000" dirty="0">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                   212.66.96.126            0 </a:t>
            </a:r>
            <a:r>
              <a:rPr lang="en-US" sz="1000" b="1" dirty="0">
                <a:latin typeface="Courier New"/>
                <a:ea typeface="Courier New"/>
                <a:cs typeface="Courier New"/>
                <a:sym typeface="Courier New"/>
              </a:rPr>
              <a:t>20912 49367 6762 61135 61135 60446 204843 204843 204843 </a:t>
            </a:r>
            <a:r>
              <a:rPr lang="en-US" sz="1000" b="1" dirty="0" err="1">
                <a:latin typeface="Courier New"/>
                <a:ea typeface="Courier New"/>
                <a:cs typeface="Courier New"/>
                <a:sym typeface="Courier New"/>
              </a:rPr>
              <a:t>i</a:t>
            </a:r>
            <a:endParaRPr sz="1000" b="1" dirty="0">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                   202.232.0.3              0 2497 6453 8551 203905 </a:t>
            </a:r>
            <a:r>
              <a:rPr lang="en-US" sz="1000" dirty="0" err="1">
                <a:latin typeface="Courier New"/>
                <a:ea typeface="Courier New"/>
                <a:cs typeface="Courier New"/>
                <a:sym typeface="Courier New"/>
              </a:rPr>
              <a:t>i</a:t>
            </a:r>
            <a:endParaRPr sz="1000" dirty="0">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I*&gt;                  85.114.0.217             0 8492 8551 203905 </a:t>
            </a:r>
            <a:r>
              <a:rPr lang="en-US" sz="1000" dirty="0" err="1">
                <a:latin typeface="Courier New"/>
                <a:ea typeface="Courier New"/>
                <a:cs typeface="Courier New"/>
                <a:sym typeface="Courier New"/>
              </a:rPr>
              <a:t>i</a:t>
            </a:r>
            <a:endParaRPr sz="1000" dirty="0">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                   203.189.128.233          0 23673 23764 8551 203905 </a:t>
            </a:r>
            <a:r>
              <a:rPr lang="en-US" sz="1000" dirty="0" err="1">
                <a:latin typeface="Courier New"/>
                <a:ea typeface="Courier New"/>
                <a:cs typeface="Courier New"/>
                <a:sym typeface="Courier New"/>
              </a:rPr>
              <a:t>i</a:t>
            </a:r>
            <a:endParaRPr sz="1000" dirty="0">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                   94.156.252.18       0    0 34224 6453 8551 203905 </a:t>
            </a:r>
            <a:r>
              <a:rPr lang="en-US" sz="1000" dirty="0" err="1">
                <a:latin typeface="Courier New"/>
                <a:ea typeface="Courier New"/>
                <a:cs typeface="Courier New"/>
                <a:sym typeface="Courier New"/>
              </a:rPr>
              <a:t>i</a:t>
            </a:r>
            <a:endParaRPr dirty="0">
              <a:latin typeface="Courier New"/>
              <a:ea typeface="Courier New"/>
              <a:cs typeface="Courier New"/>
              <a:sym typeface="Courier New"/>
            </a:endParaRPr>
          </a:p>
        </p:txBody>
      </p:sp>
      <p:sp>
        <p:nvSpPr>
          <p:cNvPr id="684" name="Google Shape;684;g222c3f2cee4_1_124"/>
          <p:cNvSpPr txBox="1">
            <a:spLocks noGrp="1"/>
          </p:cNvSpPr>
          <p:nvPr>
            <p:ph type="body" idx="2"/>
          </p:nvPr>
        </p:nvSpPr>
        <p:spPr>
          <a:xfrm>
            <a:off x="533400" y="1047750"/>
            <a:ext cx="2103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b="1" dirty="0"/>
              <a:t>OPERATIONS</a:t>
            </a:r>
            <a:endParaRPr b="1" dirty="0"/>
          </a:p>
        </p:txBody>
      </p:sp>
      <p:sp>
        <p:nvSpPr>
          <p:cNvPr id="685" name="Google Shape;685;g222c3f2cee4_1_124"/>
          <p:cNvSpPr txBox="1">
            <a:spLocks noGrp="1"/>
          </p:cNvSpPr>
          <p:nvPr>
            <p:ph type="body" idx="2"/>
          </p:nvPr>
        </p:nvSpPr>
        <p:spPr>
          <a:xfrm>
            <a:off x="6175550" y="3534300"/>
            <a:ext cx="2968450" cy="56355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b="1" dirty="0" err="1"/>
              <a:t>ASn</a:t>
            </a:r>
            <a:r>
              <a:rPr lang="en-US" b="1" dirty="0"/>
              <a:t>: 204843 Not valid origin ?</a:t>
            </a:r>
            <a:endParaRPr b="1" dirty="0"/>
          </a:p>
        </p:txBody>
      </p:sp>
      <p:sp>
        <p:nvSpPr>
          <p:cNvPr id="686" name="Google Shape;686;g222c3f2cee4_1_124"/>
          <p:cNvSpPr txBox="1">
            <a:spLocks noGrp="1"/>
          </p:cNvSpPr>
          <p:nvPr>
            <p:ph type="body" idx="2"/>
          </p:nvPr>
        </p:nvSpPr>
        <p:spPr>
          <a:xfrm>
            <a:off x="6175550" y="1282050"/>
            <a:ext cx="2103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b="1" dirty="0"/>
              <a:t>ASN: 203905 </a:t>
            </a:r>
            <a:endParaRPr b="1" dirty="0"/>
          </a:p>
        </p:txBody>
      </p:sp>
      <p:cxnSp>
        <p:nvCxnSpPr>
          <p:cNvPr id="687" name="Google Shape;687;g222c3f2cee4_1_124"/>
          <p:cNvCxnSpPr>
            <a:stCxn id="686" idx="1"/>
          </p:cNvCxnSpPr>
          <p:nvPr/>
        </p:nvCxnSpPr>
        <p:spPr>
          <a:xfrm flipH="1">
            <a:off x="5988650" y="1425000"/>
            <a:ext cx="186900" cy="332100"/>
          </a:xfrm>
          <a:prstGeom prst="straightConnector1">
            <a:avLst/>
          </a:prstGeom>
          <a:noFill/>
          <a:ln w="9525" cap="flat" cmpd="sng">
            <a:solidFill>
              <a:schemeClr val="dk2"/>
            </a:solidFill>
            <a:prstDash val="solid"/>
            <a:round/>
            <a:headEnd type="none" w="sm" len="sm"/>
            <a:tailEnd type="triangle" w="med" len="med"/>
          </a:ln>
        </p:spPr>
      </p:cxnSp>
      <p:cxnSp>
        <p:nvCxnSpPr>
          <p:cNvPr id="688" name="Google Shape;688;g222c3f2cee4_1_124"/>
          <p:cNvCxnSpPr>
            <a:stCxn id="686" idx="2"/>
          </p:cNvCxnSpPr>
          <p:nvPr/>
        </p:nvCxnSpPr>
        <p:spPr>
          <a:xfrm flipH="1">
            <a:off x="6105650" y="1567950"/>
            <a:ext cx="1121400" cy="752700"/>
          </a:xfrm>
          <a:prstGeom prst="straightConnector1">
            <a:avLst/>
          </a:prstGeom>
          <a:noFill/>
          <a:ln w="9525" cap="flat" cmpd="sng">
            <a:solidFill>
              <a:schemeClr val="dk2"/>
            </a:solidFill>
            <a:prstDash val="solid"/>
            <a:round/>
            <a:headEnd type="none" w="sm" len="sm"/>
            <a:tailEnd type="triangle" w="med" len="med"/>
          </a:ln>
        </p:spPr>
      </p:cxnSp>
      <p:cxnSp>
        <p:nvCxnSpPr>
          <p:cNvPr id="689" name="Google Shape;689;g222c3f2cee4_1_124"/>
          <p:cNvCxnSpPr/>
          <p:nvPr/>
        </p:nvCxnSpPr>
        <p:spPr>
          <a:xfrm rot="10800000" flipH="1">
            <a:off x="7507700" y="2816650"/>
            <a:ext cx="640500" cy="731700"/>
          </a:xfrm>
          <a:prstGeom prst="straightConnector1">
            <a:avLst/>
          </a:prstGeom>
          <a:noFill/>
          <a:ln w="9525" cap="flat" cmpd="sng">
            <a:solidFill>
              <a:schemeClr val="dk2"/>
            </a:solidFill>
            <a:prstDash val="solid"/>
            <a:round/>
            <a:headEnd type="none" w="sm" len="sm"/>
            <a:tailEnd type="triangle" w="med" len="med"/>
          </a:ln>
        </p:spPr>
      </p:cxnSp>
      <p:sp>
        <p:nvSpPr>
          <p:cNvPr id="690" name="Google Shape;690;g222c3f2cee4_1_124"/>
          <p:cNvSpPr txBox="1">
            <a:spLocks noGrp="1"/>
          </p:cNvSpPr>
          <p:nvPr>
            <p:ph type="body" idx="2"/>
          </p:nvPr>
        </p:nvSpPr>
        <p:spPr>
          <a:xfrm>
            <a:off x="1392100" y="4229250"/>
            <a:ext cx="59895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b="1" dirty="0"/>
              <a:t>Mis-configuration?   prefix  Hijack?? </a:t>
            </a:r>
            <a:endParaRPr b="1" dirty="0"/>
          </a:p>
        </p:txBody>
      </p:sp>
      <p:sp>
        <p:nvSpPr>
          <p:cNvPr id="2" name="Google Shape;497;g22de6155fc6_0_123">
            <a:extLst>
              <a:ext uri="{FF2B5EF4-FFF2-40B4-BE49-F238E27FC236}">
                <a16:creationId xmlns:a16="http://schemas.microsoft.com/office/drawing/2014/main" id="{F6910A61-7495-5E1B-463D-B0CE4548360A}"/>
              </a:ext>
            </a:extLst>
          </p:cNvPr>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1400" dirty="0" err="1"/>
              <a:t>RouteViews</a:t>
            </a:r>
            <a:endParaRPr sz="1400" dirty="0"/>
          </a:p>
        </p:txBody>
      </p:sp>
      <p:pic>
        <p:nvPicPr>
          <p:cNvPr id="3" name="Google Shape;498;g22de6155fc6_0_123">
            <a:extLst>
              <a:ext uri="{FF2B5EF4-FFF2-40B4-BE49-F238E27FC236}">
                <a16:creationId xmlns:a16="http://schemas.microsoft.com/office/drawing/2014/main" id="{FBB57691-7490-DBFD-25F9-BCA7B513A2FE}"/>
              </a:ext>
            </a:extLst>
          </p:cNvPr>
          <p:cNvPicPr preferRelativeResize="0"/>
          <p:nvPr/>
        </p:nvPicPr>
        <p:blipFill rotWithShape="1">
          <a:blip r:embed="rId3">
            <a:alphaModFix/>
          </a:blip>
          <a:srcRect/>
          <a:stretch/>
        </p:blipFill>
        <p:spPr>
          <a:xfrm>
            <a:off x="8211238" y="4781550"/>
            <a:ext cx="646326" cy="310011"/>
          </a:xfrm>
          <a:prstGeom prst="rect">
            <a:avLst/>
          </a:prstGeom>
          <a:noFill/>
          <a:ln>
            <a:noFill/>
          </a:ln>
        </p:spPr>
      </p:pic>
      <p:pic>
        <p:nvPicPr>
          <p:cNvPr id="4" name="Google Shape;499;g22de6155fc6_0_123" descr="UO-Logo-presos.png">
            <a:extLst>
              <a:ext uri="{FF2B5EF4-FFF2-40B4-BE49-F238E27FC236}">
                <a16:creationId xmlns:a16="http://schemas.microsoft.com/office/drawing/2014/main" id="{7F05741E-A185-D91E-E68C-48A12C52C6BA}"/>
              </a:ext>
            </a:extLst>
          </p:cNvPr>
          <p:cNvPicPr preferRelativeResize="0"/>
          <p:nvPr/>
        </p:nvPicPr>
        <p:blipFill rotWithShape="1">
          <a:blip r:embed="rId4">
            <a:alphaModFix/>
          </a:blip>
          <a:srcRect/>
          <a:stretch/>
        </p:blipFill>
        <p:spPr>
          <a:xfrm>
            <a:off x="5767487" y="4786982"/>
            <a:ext cx="1611355" cy="28625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7"/>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62626"/>
              </a:buClr>
              <a:buSzPts val="3200"/>
              <a:buFont typeface="Arial Black"/>
              <a:buNone/>
            </a:pPr>
            <a:r>
              <a:rPr lang="en-US" dirty="0">
                <a:solidFill>
                  <a:srgbClr val="262626"/>
                </a:solidFill>
                <a:latin typeface="Arial Black"/>
                <a:ea typeface="Arial Black"/>
                <a:cs typeface="Arial Black"/>
                <a:sym typeface="Arial Black"/>
              </a:rPr>
              <a:t>OTHER </a:t>
            </a:r>
            <a:r>
              <a:rPr lang="en-US" dirty="0">
                <a:solidFill>
                  <a:srgbClr val="00B050"/>
                </a:solidFill>
              </a:rPr>
              <a:t>BITS..</a:t>
            </a:r>
            <a:endParaRPr dirty="0">
              <a:solidFill>
                <a:srgbClr val="00B050"/>
              </a:solidFill>
            </a:endParaRPr>
          </a:p>
        </p:txBody>
      </p:sp>
      <p:sp>
        <p:nvSpPr>
          <p:cNvPr id="696" name="Google Shape;696;p7"/>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1400" dirty="0" err="1"/>
              <a:t>RouteViews</a:t>
            </a:r>
            <a:endParaRPr sz="1400" dirty="0"/>
          </a:p>
        </p:txBody>
      </p:sp>
      <p:sp>
        <p:nvSpPr>
          <p:cNvPr id="697" name="Google Shape;697;p7"/>
          <p:cNvSpPr txBox="1">
            <a:spLocks noGrp="1"/>
          </p:cNvSpPr>
          <p:nvPr>
            <p:ph type="body" idx="1"/>
          </p:nvPr>
        </p:nvSpPr>
        <p:spPr>
          <a:xfrm>
            <a:off x="1085967" y="1187995"/>
            <a:ext cx="6159642" cy="3276600"/>
          </a:xfrm>
          <a:prstGeom prst="rect">
            <a:avLst/>
          </a:prstGeom>
          <a:noFill/>
          <a:ln>
            <a:noFill/>
          </a:ln>
        </p:spPr>
        <p:txBody>
          <a:bodyPr spcFirstLastPara="1" wrap="square" lIns="91425" tIns="45700" rIns="91425" bIns="45700" anchor="t" anchorCtr="0">
            <a:normAutofit/>
          </a:bodyPr>
          <a:lstStyle/>
          <a:p>
            <a:pPr marL="742950" lvl="1" indent="-184150" algn="l" rtl="0">
              <a:lnSpc>
                <a:spcPct val="110000"/>
              </a:lnSpc>
              <a:spcBef>
                <a:spcPts val="0"/>
              </a:spcBef>
              <a:spcAft>
                <a:spcPts val="0"/>
              </a:spcAft>
              <a:buClr>
                <a:srgbClr val="262626"/>
              </a:buClr>
              <a:buSzPts val="1600"/>
              <a:buFont typeface="Arial"/>
              <a:buNone/>
            </a:pPr>
            <a:endParaRPr sz="1600" dirty="0"/>
          </a:p>
          <a:p>
            <a:pPr marL="742950" lvl="1" indent="-285750" algn="l" rtl="0">
              <a:lnSpc>
                <a:spcPct val="110000"/>
              </a:lnSpc>
              <a:spcBef>
                <a:spcPts val="0"/>
              </a:spcBef>
              <a:spcAft>
                <a:spcPts val="0"/>
              </a:spcAft>
              <a:buClr>
                <a:srgbClr val="262626"/>
              </a:buClr>
              <a:buSzPts val="1600"/>
              <a:buFont typeface="Arial"/>
              <a:buChar char="•"/>
            </a:pPr>
            <a:r>
              <a:rPr lang="en-US" sz="1600" u="sng" dirty="0">
                <a:solidFill>
                  <a:schemeClr val="hlink"/>
                </a:solidFill>
                <a:hlinkClick r:id="rId3"/>
              </a:rPr>
              <a:t>https://lists.nsrc.org/listinfo/routeviews-users</a:t>
            </a:r>
            <a:endParaRPr dirty="0"/>
          </a:p>
          <a:p>
            <a:pPr marL="742950" lvl="1" indent="-285750" algn="l" rtl="0">
              <a:lnSpc>
                <a:spcPct val="110000"/>
              </a:lnSpc>
              <a:spcBef>
                <a:spcPts val="0"/>
              </a:spcBef>
              <a:spcAft>
                <a:spcPts val="0"/>
              </a:spcAft>
              <a:buClr>
                <a:srgbClr val="262626"/>
              </a:buClr>
              <a:buSzPts val="1600"/>
              <a:buFont typeface="Arial"/>
              <a:buChar char="•"/>
            </a:pPr>
            <a:r>
              <a:rPr lang="en-US" sz="1600" dirty="0">
                <a:latin typeface="Arial"/>
                <a:ea typeface="Arial"/>
                <a:cs typeface="Arial"/>
                <a:sym typeface="Arial"/>
              </a:rPr>
              <a:t>Also available on the Contact page at </a:t>
            </a:r>
            <a:r>
              <a:rPr lang="en-US" sz="1600" dirty="0" err="1">
                <a:latin typeface="Arial"/>
                <a:ea typeface="Arial"/>
                <a:cs typeface="Arial"/>
                <a:sym typeface="Arial"/>
              </a:rPr>
              <a:t>routeviews.org</a:t>
            </a:r>
            <a:endParaRPr sz="1600" dirty="0">
              <a:latin typeface="Arial"/>
              <a:ea typeface="Arial"/>
              <a:cs typeface="Arial"/>
              <a:sym typeface="Arial"/>
            </a:endParaRPr>
          </a:p>
          <a:p>
            <a:pPr marL="742950" lvl="1" indent="-285750" algn="l" rtl="0">
              <a:lnSpc>
                <a:spcPct val="110000"/>
              </a:lnSpc>
              <a:spcBef>
                <a:spcPts val="0"/>
              </a:spcBef>
              <a:spcAft>
                <a:spcPts val="0"/>
              </a:spcAft>
              <a:buClr>
                <a:srgbClr val="262626"/>
              </a:buClr>
              <a:buSzPts val="1600"/>
              <a:buFont typeface="Arial"/>
              <a:buChar char="•"/>
            </a:pPr>
            <a:r>
              <a:rPr lang="en-US" sz="1600" dirty="0">
                <a:latin typeface="Arial"/>
                <a:ea typeface="Arial"/>
                <a:cs typeface="Arial"/>
                <a:sym typeface="Arial"/>
              </a:rPr>
              <a:t>A place to ask question and receive updates on </a:t>
            </a:r>
            <a:r>
              <a:rPr lang="en-US" sz="1600" dirty="0" err="1">
                <a:latin typeface="Arial"/>
                <a:ea typeface="Arial"/>
                <a:cs typeface="Arial"/>
                <a:sym typeface="Arial"/>
              </a:rPr>
              <a:t>RouteViews</a:t>
            </a:r>
            <a:r>
              <a:rPr lang="en-US" sz="1600" dirty="0">
                <a:latin typeface="Arial"/>
                <a:ea typeface="Arial"/>
                <a:cs typeface="Arial"/>
                <a:sym typeface="Arial"/>
              </a:rPr>
              <a:t> activities.</a:t>
            </a:r>
            <a:endParaRPr sz="1600" dirty="0"/>
          </a:p>
          <a:p>
            <a:pPr marL="742950" lvl="1" indent="-285750" algn="l" rtl="0">
              <a:lnSpc>
                <a:spcPct val="110000"/>
              </a:lnSpc>
              <a:spcBef>
                <a:spcPts val="0"/>
              </a:spcBef>
              <a:spcAft>
                <a:spcPts val="0"/>
              </a:spcAft>
              <a:buClr>
                <a:srgbClr val="262626"/>
              </a:buClr>
              <a:buSzPts val="1600"/>
              <a:buFont typeface="Arial"/>
              <a:buChar char="•"/>
            </a:pPr>
            <a:r>
              <a:rPr lang="en-US" sz="1600" dirty="0">
                <a:latin typeface="Arial"/>
                <a:ea typeface="Arial"/>
                <a:cs typeface="Arial"/>
                <a:sym typeface="Arial"/>
              </a:rPr>
              <a:t>Hosted by the wonderful folks at NSRC.</a:t>
            </a:r>
            <a:endParaRPr sz="1600" dirty="0"/>
          </a:p>
        </p:txBody>
      </p:sp>
      <p:pic>
        <p:nvPicPr>
          <p:cNvPr id="698" name="Google Shape;698;p7"/>
          <p:cNvPicPr preferRelativeResize="0"/>
          <p:nvPr/>
        </p:nvPicPr>
        <p:blipFill rotWithShape="1">
          <a:blip r:embed="rId4">
            <a:alphaModFix/>
          </a:blip>
          <a:srcRect/>
          <a:stretch/>
        </p:blipFill>
        <p:spPr>
          <a:xfrm>
            <a:off x="8211238" y="4781550"/>
            <a:ext cx="646325" cy="310011"/>
          </a:xfrm>
          <a:prstGeom prst="rect">
            <a:avLst/>
          </a:prstGeom>
          <a:noFill/>
          <a:ln>
            <a:noFill/>
          </a:ln>
        </p:spPr>
      </p:pic>
      <p:pic>
        <p:nvPicPr>
          <p:cNvPr id="699" name="Google Shape;699;p7" descr="UO-Logo-presos.png"/>
          <p:cNvPicPr preferRelativeResize="0"/>
          <p:nvPr/>
        </p:nvPicPr>
        <p:blipFill rotWithShape="1">
          <a:blip r:embed="rId5">
            <a:alphaModFix/>
          </a:blip>
          <a:srcRect/>
          <a:stretch/>
        </p:blipFill>
        <p:spPr>
          <a:xfrm>
            <a:off x="5767487" y="4786982"/>
            <a:ext cx="1611355" cy="286251"/>
          </a:xfrm>
          <a:prstGeom prst="rect">
            <a:avLst/>
          </a:prstGeom>
          <a:noFill/>
          <a:ln>
            <a:noFill/>
          </a:ln>
        </p:spPr>
      </p:pic>
      <p:sp>
        <p:nvSpPr>
          <p:cNvPr id="700" name="Google Shape;700;p7"/>
          <p:cNvSpPr txBox="1"/>
          <p:nvPr/>
        </p:nvSpPr>
        <p:spPr>
          <a:xfrm>
            <a:off x="622782" y="1027945"/>
            <a:ext cx="2851938" cy="320100"/>
          </a:xfrm>
          <a:prstGeom prst="rect">
            <a:avLst/>
          </a:prstGeom>
          <a:solidFill>
            <a:srgbClr val="92D050"/>
          </a:solid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lt1"/>
              </a:buClr>
              <a:buSzPts val="1300"/>
              <a:buFont typeface="Arial"/>
              <a:buNone/>
            </a:pPr>
            <a:r>
              <a:rPr lang="en-US" sz="1600" b="1" i="0" u="none" strike="noStrike" cap="none" dirty="0" err="1">
                <a:solidFill>
                  <a:schemeClr val="bg1"/>
                </a:solidFill>
                <a:latin typeface="Verdana" panose="020B0604030504040204" pitchFamily="34" charset="0"/>
                <a:ea typeface="Verdana" panose="020B0604030504040204" pitchFamily="34" charset="0"/>
                <a:cs typeface="Verdana" panose="020B0604030504040204" pitchFamily="34" charset="0"/>
                <a:sym typeface="Arial Black"/>
              </a:rPr>
              <a:t>RouteViews</a:t>
            </a:r>
            <a:r>
              <a:rPr lang="en-US" sz="1600" b="1" i="0" u="none" strike="noStrike" cap="none" dirty="0">
                <a:solidFill>
                  <a:schemeClr val="bg1"/>
                </a:solidFill>
                <a:latin typeface="Verdana" panose="020B0604030504040204" pitchFamily="34" charset="0"/>
                <a:ea typeface="Verdana" panose="020B0604030504040204" pitchFamily="34" charset="0"/>
                <a:cs typeface="Verdana" panose="020B0604030504040204" pitchFamily="34" charset="0"/>
                <a:sym typeface="Arial Black"/>
              </a:rPr>
              <a:t> email list</a:t>
            </a:r>
            <a:endParaRPr sz="1600" b="1" i="0" u="none" strike="noStrike" cap="none" dirty="0">
              <a:solidFill>
                <a:schemeClr val="bg1"/>
              </a:solidFill>
              <a:latin typeface="Verdana" panose="020B0604030504040204" pitchFamily="34" charset="0"/>
              <a:ea typeface="Verdana" panose="020B0604030504040204" pitchFamily="34" charset="0"/>
              <a:cs typeface="Verdana" panose="020B0604030504040204" pitchFamily="34" charset="0"/>
              <a:sym typeface="Arial Black"/>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g24ef2e4e8e9_1_8"/>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a:t>RouteViews Impact </a:t>
            </a:r>
            <a:endParaRPr/>
          </a:p>
        </p:txBody>
      </p:sp>
      <p:sp>
        <p:nvSpPr>
          <p:cNvPr id="707" name="Google Shape;707;g24ef2e4e8e9_1_8"/>
          <p:cNvSpPr txBox="1">
            <a:spLocks noGrp="1"/>
          </p:cNvSpPr>
          <p:nvPr>
            <p:ph type="body" idx="1"/>
          </p:nvPr>
        </p:nvSpPr>
        <p:spPr>
          <a:xfrm>
            <a:off x="533400" y="1428750"/>
            <a:ext cx="7543800" cy="31011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50000"/>
              </a:lnSpc>
              <a:spcBef>
                <a:spcPts val="0"/>
              </a:spcBef>
              <a:spcAft>
                <a:spcPts val="0"/>
              </a:spcAft>
              <a:buSzPct val="91476"/>
              <a:buNone/>
            </a:pPr>
            <a:r>
              <a:rPr lang="en-US" sz="1300" i="1" dirty="0">
                <a:solidFill>
                  <a:srgbClr val="222222"/>
                </a:solidFill>
              </a:rPr>
              <a:t>“I should take a moment to mention the </a:t>
            </a:r>
            <a:r>
              <a:rPr lang="en-US" sz="1300" i="1" u="sng" dirty="0">
                <a:solidFill>
                  <a:srgbClr val="1155CC"/>
                </a:solidFill>
                <a:hlinkClick r:id="rId3">
                  <a:extLst>
                    <a:ext uri="{A12FA001-AC4F-418D-AE19-62706E023703}">
                      <ahyp:hlinkClr xmlns:ahyp="http://schemas.microsoft.com/office/drawing/2018/hyperlinkcolor" val="tx"/>
                    </a:ext>
                  </a:extLst>
                </a:hlinkClick>
              </a:rPr>
              <a:t>RouteViews Project</a:t>
            </a:r>
            <a:r>
              <a:rPr lang="en-US" sz="1300" i="1" dirty="0">
                <a:solidFill>
                  <a:srgbClr val="222222"/>
                </a:solidFill>
              </a:rPr>
              <a:t>. It was originally intended to offer a multi-perspective real-time view of the inter-domain routing system, allowing network operators to examine the current visibility of route objects from various points in the inter-domain topology.</a:t>
            </a:r>
            <a:endParaRPr sz="1300" i="1" dirty="0">
              <a:solidFill>
                <a:srgbClr val="222222"/>
              </a:solidFill>
            </a:endParaRPr>
          </a:p>
          <a:p>
            <a:pPr marL="0" lvl="0" indent="0" algn="l" rtl="0">
              <a:lnSpc>
                <a:spcPct val="150000"/>
              </a:lnSpc>
              <a:spcBef>
                <a:spcPts val="0"/>
              </a:spcBef>
              <a:spcAft>
                <a:spcPts val="0"/>
              </a:spcAft>
              <a:buSzPct val="91476"/>
              <a:buNone/>
            </a:pPr>
            <a:endParaRPr sz="1300" i="1" dirty="0">
              <a:solidFill>
                <a:srgbClr val="222222"/>
              </a:solidFill>
            </a:endParaRPr>
          </a:p>
          <a:p>
            <a:pPr marL="0" lvl="0" indent="0" algn="l" rtl="0">
              <a:lnSpc>
                <a:spcPct val="150000"/>
              </a:lnSpc>
              <a:spcBef>
                <a:spcPts val="0"/>
              </a:spcBef>
              <a:spcAft>
                <a:spcPts val="0"/>
              </a:spcAft>
              <a:buSzPct val="91476"/>
              <a:buNone/>
            </a:pPr>
            <a:r>
              <a:rPr lang="en-US" sz="1300" i="1" dirty="0">
                <a:solidFill>
                  <a:srgbClr val="222222"/>
                </a:solidFill>
              </a:rPr>
              <a:t>What makes </a:t>
            </a:r>
            <a:r>
              <a:rPr lang="en-US" sz="1300" i="1" dirty="0" err="1">
                <a:solidFill>
                  <a:srgbClr val="222222"/>
                </a:solidFill>
              </a:rPr>
              <a:t>RouteViews</a:t>
            </a:r>
            <a:r>
              <a:rPr lang="en-US" sz="1300" i="1" dirty="0">
                <a:solidFill>
                  <a:srgbClr val="222222"/>
                </a:solidFill>
              </a:rPr>
              <a:t> so unique is that it archives these routing tables every two hours and has done so for more than two decades. It also archives every BGP update message. </a:t>
            </a:r>
            <a:r>
              <a:rPr lang="en-US" sz="1408" b="1" i="1" dirty="0">
                <a:solidFill>
                  <a:srgbClr val="FF0000"/>
                </a:solidFill>
              </a:rPr>
              <a:t>This vast collection of data is a valuable research data source in its own right</a:t>
            </a:r>
            <a:r>
              <a:rPr lang="en-US" sz="1300" i="1" dirty="0">
                <a:solidFill>
                  <a:srgbClr val="222222"/>
                </a:solidFill>
              </a:rPr>
              <a:t>, and here we are just taking a tiny slice of this data set to look at longer-term routing growth trends.</a:t>
            </a:r>
            <a:endParaRPr sz="1300" i="1" dirty="0">
              <a:solidFill>
                <a:srgbClr val="222222"/>
              </a:solidFill>
            </a:endParaRPr>
          </a:p>
          <a:p>
            <a:pPr marL="0" lvl="0" indent="0" algn="l" rtl="0">
              <a:lnSpc>
                <a:spcPct val="150000"/>
              </a:lnSpc>
              <a:spcBef>
                <a:spcPts val="0"/>
              </a:spcBef>
              <a:spcAft>
                <a:spcPts val="0"/>
              </a:spcAft>
              <a:buSzPct val="91476"/>
              <a:buNone/>
            </a:pPr>
            <a:endParaRPr sz="1300" i="1" dirty="0">
              <a:solidFill>
                <a:srgbClr val="222222"/>
              </a:solidFill>
            </a:endParaRPr>
          </a:p>
          <a:p>
            <a:pPr marL="0" lvl="0" indent="0" algn="l" rtl="0">
              <a:lnSpc>
                <a:spcPct val="150000"/>
              </a:lnSpc>
              <a:spcBef>
                <a:spcPts val="0"/>
              </a:spcBef>
              <a:spcAft>
                <a:spcPts val="0"/>
              </a:spcAft>
              <a:buSzPct val="91476"/>
              <a:buNone/>
            </a:pPr>
            <a:r>
              <a:rPr lang="en-US" sz="1300" i="1" dirty="0">
                <a:solidFill>
                  <a:srgbClr val="222222"/>
                </a:solidFill>
              </a:rPr>
              <a:t>The folk at the </a:t>
            </a:r>
            <a:r>
              <a:rPr lang="en-US" sz="1300" i="1" dirty="0" err="1">
                <a:solidFill>
                  <a:srgbClr val="222222"/>
                </a:solidFill>
              </a:rPr>
              <a:t>RouteViews</a:t>
            </a:r>
            <a:r>
              <a:rPr lang="en-US" sz="1300" i="1" dirty="0">
                <a:solidFill>
                  <a:srgbClr val="222222"/>
                </a:solidFill>
              </a:rPr>
              <a:t> Project, with support from the University of Oregon and the US National Science Foundation, should be commended for their efforts here. This is a very unique data set if you are interested in the evolution of the Internet over the years.” </a:t>
            </a:r>
            <a:endParaRPr sz="1300" dirty="0"/>
          </a:p>
        </p:txBody>
      </p:sp>
      <p:sp>
        <p:nvSpPr>
          <p:cNvPr id="708" name="Google Shape;708;g24ef2e4e8e9_1_8"/>
          <p:cNvSpPr txBox="1">
            <a:spLocks noGrp="1"/>
          </p:cNvSpPr>
          <p:nvPr>
            <p:ph type="body" idx="2"/>
          </p:nvPr>
        </p:nvSpPr>
        <p:spPr>
          <a:xfrm>
            <a:off x="533400" y="1047750"/>
            <a:ext cx="75438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1600"/>
              <a:buNone/>
            </a:pPr>
            <a:r>
              <a:rPr lang="en-US" sz="1400" b="1" i="1" dirty="0">
                <a:solidFill>
                  <a:srgbClr val="222222"/>
                </a:solidFill>
                <a:latin typeface="Arial"/>
                <a:ea typeface="Arial"/>
                <a:cs typeface="Arial"/>
                <a:sym typeface="Arial"/>
              </a:rPr>
              <a:t>Geoff Huston wrote in his report, “BGP in 2022 – the routing table”:</a:t>
            </a:r>
            <a:endParaRPr dirty="0"/>
          </a:p>
        </p:txBody>
      </p:sp>
      <p:sp>
        <p:nvSpPr>
          <p:cNvPr id="709" name="Google Shape;709;g24ef2e4e8e9_1_8"/>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1400" dirty="0" err="1"/>
              <a:t>RouteViews</a:t>
            </a:r>
            <a:endParaRPr sz="1400" dirty="0"/>
          </a:p>
        </p:txBody>
      </p:sp>
      <p:pic>
        <p:nvPicPr>
          <p:cNvPr id="710" name="Google Shape;710;g24ef2e4e8e9_1_8"/>
          <p:cNvPicPr preferRelativeResize="0"/>
          <p:nvPr/>
        </p:nvPicPr>
        <p:blipFill rotWithShape="1">
          <a:blip r:embed="rId4">
            <a:alphaModFix/>
          </a:blip>
          <a:srcRect/>
          <a:stretch/>
        </p:blipFill>
        <p:spPr>
          <a:xfrm>
            <a:off x="8211238" y="4781550"/>
            <a:ext cx="646326" cy="310011"/>
          </a:xfrm>
          <a:prstGeom prst="rect">
            <a:avLst/>
          </a:prstGeom>
          <a:noFill/>
          <a:ln>
            <a:noFill/>
          </a:ln>
        </p:spPr>
      </p:pic>
      <p:pic>
        <p:nvPicPr>
          <p:cNvPr id="711" name="Google Shape;711;g24ef2e4e8e9_1_8" descr="UO-Logo-presos.png"/>
          <p:cNvPicPr preferRelativeResize="0"/>
          <p:nvPr/>
        </p:nvPicPr>
        <p:blipFill rotWithShape="1">
          <a:blip r:embed="rId5">
            <a:alphaModFix/>
          </a:blip>
          <a:srcRect/>
          <a:stretch/>
        </p:blipFill>
        <p:spPr>
          <a:xfrm>
            <a:off x="5767487" y="4786982"/>
            <a:ext cx="1611355" cy="28625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g24ef2e4e8e9_1_18"/>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a:t>RouteViews Impact</a:t>
            </a:r>
            <a:endParaRPr/>
          </a:p>
        </p:txBody>
      </p:sp>
      <p:sp>
        <p:nvSpPr>
          <p:cNvPr id="718" name="Google Shape;718;g24ef2e4e8e9_1_18"/>
          <p:cNvSpPr txBox="1">
            <a:spLocks noGrp="1"/>
          </p:cNvSpPr>
          <p:nvPr>
            <p:ph type="body" idx="1"/>
          </p:nvPr>
        </p:nvSpPr>
        <p:spPr>
          <a:xfrm>
            <a:off x="533400" y="1428750"/>
            <a:ext cx="7543800" cy="30801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SzPts val="1100"/>
              <a:buNone/>
            </a:pPr>
            <a:r>
              <a:rPr lang="en-US" i="1" dirty="0">
                <a:solidFill>
                  <a:schemeClr val="dk1"/>
                </a:solidFill>
              </a:rPr>
              <a:t>"The MANRS Observatory relies heavily on </a:t>
            </a:r>
            <a:r>
              <a:rPr lang="en-US" i="1" dirty="0" err="1">
                <a:solidFill>
                  <a:schemeClr val="dk1"/>
                </a:solidFill>
              </a:rPr>
              <a:t>BGPStream</a:t>
            </a:r>
            <a:r>
              <a:rPr lang="en-US" i="1" dirty="0">
                <a:solidFill>
                  <a:schemeClr val="dk1"/>
                </a:solidFill>
              </a:rPr>
              <a:t> and GRIP for the detection of BGP related incidents such as BGP </a:t>
            </a:r>
            <a:r>
              <a:rPr lang="en-US" i="1" dirty="0" err="1">
                <a:solidFill>
                  <a:schemeClr val="dk1"/>
                </a:solidFill>
              </a:rPr>
              <a:t>Leakss</a:t>
            </a:r>
            <a:r>
              <a:rPr lang="en-US" i="1" dirty="0">
                <a:solidFill>
                  <a:schemeClr val="dk1"/>
                </a:solidFill>
              </a:rPr>
              <a:t> and BGP mis-origination. It is also very critical to verify that any incident highlighted by these services can be verified independently and to do that </a:t>
            </a:r>
            <a:r>
              <a:rPr lang="en-US" b="1" i="1" dirty="0">
                <a:solidFill>
                  <a:srgbClr val="FF0000"/>
                </a:solidFill>
              </a:rPr>
              <a:t>we require raw BGP data which is made available by 2 sources: RIPE RIS and </a:t>
            </a:r>
            <a:r>
              <a:rPr lang="en-US" b="1" i="1" dirty="0" err="1">
                <a:solidFill>
                  <a:srgbClr val="FF0000"/>
                </a:solidFill>
              </a:rPr>
              <a:t>RouteViews</a:t>
            </a:r>
            <a:r>
              <a:rPr lang="en-US" b="1" i="1" dirty="0">
                <a:solidFill>
                  <a:srgbClr val="FF0000"/>
                </a:solidFill>
              </a:rPr>
              <a:t>. </a:t>
            </a:r>
            <a:r>
              <a:rPr lang="en-US" i="1" dirty="0">
                <a:solidFill>
                  <a:schemeClr val="dk1"/>
                </a:solidFill>
              </a:rPr>
              <a:t>Diversity of data sources is once again very important to verify any such incidents. NSRC, which manages the </a:t>
            </a:r>
            <a:r>
              <a:rPr lang="en-US" i="1" dirty="0" err="1">
                <a:solidFill>
                  <a:schemeClr val="dk1"/>
                </a:solidFill>
              </a:rPr>
              <a:t>RouteViews</a:t>
            </a:r>
            <a:r>
              <a:rPr lang="en-US" i="1" dirty="0">
                <a:solidFill>
                  <a:schemeClr val="dk1"/>
                </a:solidFill>
              </a:rPr>
              <a:t> project, ensures that the routing data they provide is accurate and they have promptly addressed any issues or concerns raised by the MANRS team, whether it is related to changes in the MRT format causing problems in data parsing or helping with BMP data. </a:t>
            </a:r>
            <a:r>
              <a:rPr lang="en-US" b="1" i="1" dirty="0">
                <a:solidFill>
                  <a:srgbClr val="FF0000"/>
                </a:solidFill>
              </a:rPr>
              <a:t>Actively maintaining </a:t>
            </a:r>
            <a:r>
              <a:rPr lang="en-US" b="1" i="1" dirty="0" err="1">
                <a:solidFill>
                  <a:srgbClr val="FF0000"/>
                </a:solidFill>
              </a:rPr>
              <a:t>RouteViews</a:t>
            </a:r>
            <a:r>
              <a:rPr lang="en-US" b="1" i="1" dirty="0">
                <a:solidFill>
                  <a:srgbClr val="FF0000"/>
                </a:solidFill>
              </a:rPr>
              <a:t> provides community service by NSRC.</a:t>
            </a:r>
            <a:endParaRPr b="1" i="1" dirty="0">
              <a:solidFill>
                <a:srgbClr val="FF0000"/>
              </a:solidFill>
            </a:endParaRPr>
          </a:p>
          <a:p>
            <a:pPr marL="0" lvl="0" indent="0" algn="l" rtl="0">
              <a:lnSpc>
                <a:spcPct val="115000"/>
              </a:lnSpc>
              <a:spcBef>
                <a:spcPts val="0"/>
              </a:spcBef>
              <a:spcAft>
                <a:spcPts val="0"/>
              </a:spcAft>
              <a:buSzPts val="1100"/>
              <a:buNone/>
            </a:pPr>
            <a:r>
              <a:rPr lang="en-US" i="1" dirty="0">
                <a:solidFill>
                  <a:schemeClr val="dk1"/>
                </a:solidFill>
              </a:rPr>
              <a:t> </a:t>
            </a:r>
            <a:endParaRPr i="1" dirty="0">
              <a:solidFill>
                <a:schemeClr val="dk1"/>
              </a:solidFill>
            </a:endParaRPr>
          </a:p>
          <a:p>
            <a:pPr marL="0" lvl="0" indent="0" algn="l" rtl="0">
              <a:lnSpc>
                <a:spcPct val="115000"/>
              </a:lnSpc>
              <a:spcBef>
                <a:spcPts val="0"/>
              </a:spcBef>
              <a:spcAft>
                <a:spcPts val="0"/>
              </a:spcAft>
              <a:buSzPts val="1100"/>
              <a:buNone/>
            </a:pPr>
            <a:r>
              <a:rPr lang="en-US" i="1" dirty="0">
                <a:solidFill>
                  <a:schemeClr val="dk1"/>
                </a:solidFill>
              </a:rPr>
              <a:t>MANRS has gained a lot of good reputation in the community due to the support and expertise provided by its partners such as NSRC. NSRC included MANRS Action explanation and implementation guidelines in their training courses for network operators and R&amp;E networks, in their technical video content, and has been promoting various MANRS programs to respective communities specifically in Asia Pacific and Africa where the MANRS participation is low as compared to other regions.”</a:t>
            </a:r>
            <a:endParaRPr dirty="0"/>
          </a:p>
        </p:txBody>
      </p:sp>
      <p:sp>
        <p:nvSpPr>
          <p:cNvPr id="719" name="Google Shape;719;g24ef2e4e8e9_1_18"/>
          <p:cNvSpPr txBox="1">
            <a:spLocks noGrp="1"/>
          </p:cNvSpPr>
          <p:nvPr>
            <p:ph type="body" idx="2"/>
          </p:nvPr>
        </p:nvSpPr>
        <p:spPr>
          <a:xfrm>
            <a:off x="533400" y="1047750"/>
            <a:ext cx="75438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1600"/>
              <a:buNone/>
            </a:pPr>
            <a:r>
              <a:rPr lang="en-US" sz="1400" b="1" i="1" dirty="0">
                <a:solidFill>
                  <a:srgbClr val="222222"/>
                </a:solidFill>
                <a:latin typeface="Arial"/>
                <a:ea typeface="Arial"/>
                <a:cs typeface="Arial"/>
                <a:sym typeface="Arial"/>
              </a:rPr>
              <a:t>Aftab Siddiqui:</a:t>
            </a:r>
            <a:endParaRPr sz="1400" b="1" i="1" dirty="0">
              <a:solidFill>
                <a:srgbClr val="222222"/>
              </a:solidFill>
              <a:latin typeface="Arial"/>
              <a:ea typeface="Arial"/>
              <a:cs typeface="Arial"/>
              <a:sym typeface="Arial"/>
            </a:endParaRPr>
          </a:p>
        </p:txBody>
      </p:sp>
      <p:sp>
        <p:nvSpPr>
          <p:cNvPr id="720" name="Google Shape;720;g24ef2e4e8e9_1_18"/>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1400" dirty="0" err="1"/>
              <a:t>RouteViews</a:t>
            </a:r>
            <a:endParaRPr sz="1400" dirty="0"/>
          </a:p>
        </p:txBody>
      </p:sp>
      <p:pic>
        <p:nvPicPr>
          <p:cNvPr id="721" name="Google Shape;721;g24ef2e4e8e9_1_18"/>
          <p:cNvPicPr preferRelativeResize="0"/>
          <p:nvPr/>
        </p:nvPicPr>
        <p:blipFill rotWithShape="1">
          <a:blip r:embed="rId3">
            <a:alphaModFix/>
          </a:blip>
          <a:srcRect/>
          <a:stretch/>
        </p:blipFill>
        <p:spPr>
          <a:xfrm>
            <a:off x="8211238" y="4781550"/>
            <a:ext cx="646326" cy="310011"/>
          </a:xfrm>
          <a:prstGeom prst="rect">
            <a:avLst/>
          </a:prstGeom>
          <a:noFill/>
          <a:ln>
            <a:noFill/>
          </a:ln>
        </p:spPr>
      </p:pic>
      <p:pic>
        <p:nvPicPr>
          <p:cNvPr id="722" name="Google Shape;722;g24ef2e4e8e9_1_18" descr="UO-Logo-presos.png"/>
          <p:cNvPicPr preferRelativeResize="0"/>
          <p:nvPr/>
        </p:nvPicPr>
        <p:blipFill rotWithShape="1">
          <a:blip r:embed="rId4">
            <a:alphaModFix/>
          </a:blip>
          <a:srcRect/>
          <a:stretch/>
        </p:blipFill>
        <p:spPr>
          <a:xfrm>
            <a:off x="5767487" y="4786982"/>
            <a:ext cx="1611355" cy="28625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g22de6155fc6_0_243"/>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62626"/>
              </a:buClr>
              <a:buSzPts val="3200"/>
              <a:buFont typeface="Arial Black"/>
              <a:buNone/>
            </a:pPr>
            <a:r>
              <a:rPr lang="en-US" dirty="0"/>
              <a:t>THANK </a:t>
            </a:r>
            <a:r>
              <a:rPr lang="en-US" dirty="0">
                <a:solidFill>
                  <a:srgbClr val="1EA349"/>
                </a:solidFill>
              </a:rPr>
              <a:t>YOU</a:t>
            </a:r>
            <a:endParaRPr dirty="0"/>
          </a:p>
        </p:txBody>
      </p:sp>
      <p:sp>
        <p:nvSpPr>
          <p:cNvPr id="746" name="Google Shape;746;g22de6155fc6_0_243"/>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r>
              <a:rPr lang="en-US" sz="1400" dirty="0" err="1"/>
              <a:t>RouteViews</a:t>
            </a:r>
            <a:endParaRPr lang="en-US" sz="1400" dirty="0"/>
          </a:p>
        </p:txBody>
      </p:sp>
      <p:sp>
        <p:nvSpPr>
          <p:cNvPr id="747" name="Google Shape;747;g22de6155fc6_0_243"/>
          <p:cNvSpPr txBox="1">
            <a:spLocks noGrp="1"/>
          </p:cNvSpPr>
          <p:nvPr>
            <p:ph type="body" idx="1"/>
          </p:nvPr>
        </p:nvSpPr>
        <p:spPr>
          <a:xfrm>
            <a:off x="228600" y="1047750"/>
            <a:ext cx="8628900" cy="3276600"/>
          </a:xfrm>
          <a:prstGeom prst="rect">
            <a:avLst/>
          </a:prstGeom>
          <a:noFill/>
          <a:ln>
            <a:noFill/>
          </a:ln>
        </p:spPr>
        <p:txBody>
          <a:bodyPr spcFirstLastPara="1" wrap="square" lIns="91425" tIns="45700" rIns="91425" bIns="45700" anchor="ctr" anchorCtr="0">
            <a:normAutofit/>
          </a:bodyPr>
          <a:lstStyle/>
          <a:p>
            <a:pPr marL="0" marR="165100" lvl="0" indent="0" algn="ctr" rtl="0">
              <a:lnSpc>
                <a:spcPct val="138461"/>
              </a:lnSpc>
              <a:spcBef>
                <a:spcPts val="0"/>
              </a:spcBef>
              <a:spcAft>
                <a:spcPts val="0"/>
              </a:spcAft>
              <a:buClr>
                <a:schemeClr val="dk1"/>
              </a:buClr>
              <a:buSzPts val="1100"/>
              <a:buFont typeface="Arial"/>
              <a:buNone/>
            </a:pPr>
            <a:r>
              <a:rPr lang="en-US" sz="3600" u="sng" dirty="0">
                <a:solidFill>
                  <a:schemeClr val="dk1"/>
                </a:solidFill>
              </a:rPr>
              <a:t>Questions?</a:t>
            </a:r>
            <a:endParaRPr sz="3600" b="1" u="sng" dirty="0">
              <a:solidFill>
                <a:schemeClr val="dk1"/>
              </a:solidFill>
            </a:endParaRPr>
          </a:p>
        </p:txBody>
      </p:sp>
      <p:pic>
        <p:nvPicPr>
          <p:cNvPr id="748" name="Google Shape;748;g22de6155fc6_0_243"/>
          <p:cNvPicPr preferRelativeResize="0"/>
          <p:nvPr/>
        </p:nvPicPr>
        <p:blipFill rotWithShape="1">
          <a:blip r:embed="rId3">
            <a:alphaModFix/>
          </a:blip>
          <a:srcRect/>
          <a:stretch/>
        </p:blipFill>
        <p:spPr>
          <a:xfrm>
            <a:off x="8211238" y="4781550"/>
            <a:ext cx="646326" cy="310011"/>
          </a:xfrm>
          <a:prstGeom prst="rect">
            <a:avLst/>
          </a:prstGeom>
          <a:noFill/>
          <a:ln>
            <a:noFill/>
          </a:ln>
        </p:spPr>
      </p:pic>
      <p:pic>
        <p:nvPicPr>
          <p:cNvPr id="749" name="Google Shape;749;g22de6155fc6_0_243" descr="UO-Logo-presos.png"/>
          <p:cNvPicPr preferRelativeResize="0"/>
          <p:nvPr/>
        </p:nvPicPr>
        <p:blipFill rotWithShape="1">
          <a:blip r:embed="rId4">
            <a:alphaModFix/>
          </a:blip>
          <a:srcRect/>
          <a:stretch/>
        </p:blipFill>
        <p:spPr>
          <a:xfrm>
            <a:off x="5767487" y="4786982"/>
            <a:ext cx="1611355" cy="2862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2" name="Picture 1" descr="A screenshot of a map&#10;&#10;Description automatically generated">
            <a:extLst>
              <a:ext uri="{FF2B5EF4-FFF2-40B4-BE49-F238E27FC236}">
                <a16:creationId xmlns:a16="http://schemas.microsoft.com/office/drawing/2014/main" id="{8C4B739E-F2AF-1DD1-7815-EFF1B8DB20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1" y="226742"/>
            <a:ext cx="8674684" cy="4384389"/>
          </a:xfrm>
          <a:prstGeom prst="rect">
            <a:avLst/>
          </a:prstGeom>
        </p:spPr>
      </p:pic>
      <p:sp>
        <p:nvSpPr>
          <p:cNvPr id="387" name="Google Shape;387;g22de6155fc6_0_1"/>
          <p:cNvSpPr txBox="1">
            <a:spLocks noGrp="1"/>
          </p:cNvSpPr>
          <p:nvPr>
            <p:ph type="title"/>
          </p:nvPr>
        </p:nvSpPr>
        <p:spPr>
          <a:xfrm>
            <a:off x="762000" y="-76200"/>
            <a:ext cx="7620000" cy="422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sz="1900" dirty="0" err="1"/>
              <a:t>RouteViews</a:t>
            </a:r>
            <a:r>
              <a:rPr lang="en-US" sz="1900" dirty="0"/>
              <a:t> Collector Map</a:t>
            </a:r>
            <a:endParaRPr sz="1800" dirty="0"/>
          </a:p>
        </p:txBody>
      </p:sp>
      <p:sp>
        <p:nvSpPr>
          <p:cNvPr id="389" name="Google Shape;389;g22de6155fc6_0_1"/>
          <p:cNvSpPr txBox="1"/>
          <p:nvPr/>
        </p:nvSpPr>
        <p:spPr>
          <a:xfrm>
            <a:off x="92925" y="4474187"/>
            <a:ext cx="47142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sng" strike="noStrike" cap="none" dirty="0">
                <a:solidFill>
                  <a:schemeClr val="hlink"/>
                </a:solidFill>
                <a:latin typeface="Arial"/>
                <a:ea typeface="Arial"/>
                <a:cs typeface="Arial"/>
                <a:sym typeface="Arial"/>
                <a:hlinkClick r:id="rId4"/>
              </a:rPr>
              <a:t>http://www.routeviews.org/routeviews/index.php/map/</a:t>
            </a:r>
            <a:endParaRPr sz="1200" b="0" i="0" u="none" strike="noStrike" cap="none" dirty="0">
              <a:solidFill>
                <a:srgbClr val="000000"/>
              </a:solidFill>
              <a:latin typeface="Arial"/>
              <a:ea typeface="Arial"/>
              <a:cs typeface="Arial"/>
              <a:sym typeface="Arial"/>
            </a:endParaRPr>
          </a:p>
        </p:txBody>
      </p:sp>
      <p:sp>
        <p:nvSpPr>
          <p:cNvPr id="390" name="Google Shape;390;g22de6155fc6_0_1"/>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1400" dirty="0" err="1"/>
              <a:t>RouteViews</a:t>
            </a:r>
            <a:endParaRPr sz="1400" dirty="0"/>
          </a:p>
        </p:txBody>
      </p:sp>
      <p:pic>
        <p:nvPicPr>
          <p:cNvPr id="391" name="Google Shape;391;g22de6155fc6_0_1"/>
          <p:cNvPicPr preferRelativeResize="0"/>
          <p:nvPr/>
        </p:nvPicPr>
        <p:blipFill rotWithShape="1">
          <a:blip r:embed="rId5">
            <a:alphaModFix/>
          </a:blip>
          <a:srcRect/>
          <a:stretch/>
        </p:blipFill>
        <p:spPr>
          <a:xfrm>
            <a:off x="8211238" y="4781550"/>
            <a:ext cx="646326" cy="310011"/>
          </a:xfrm>
          <a:prstGeom prst="rect">
            <a:avLst/>
          </a:prstGeom>
          <a:noFill/>
          <a:ln>
            <a:noFill/>
          </a:ln>
        </p:spPr>
      </p:pic>
      <p:pic>
        <p:nvPicPr>
          <p:cNvPr id="392" name="Google Shape;392;g22de6155fc6_0_1" descr="UO-Logo-presos.png"/>
          <p:cNvPicPr preferRelativeResize="0"/>
          <p:nvPr/>
        </p:nvPicPr>
        <p:blipFill rotWithShape="1">
          <a:blip r:embed="rId6">
            <a:alphaModFix/>
          </a:blip>
          <a:srcRect/>
          <a:stretch/>
        </p:blipFill>
        <p:spPr>
          <a:xfrm>
            <a:off x="5767487" y="4786982"/>
            <a:ext cx="1611355" cy="2862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g22de6155fc6_0_15"/>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62626"/>
              </a:buClr>
              <a:buSzPts val="3200"/>
              <a:buFont typeface="Arial Black"/>
              <a:buNone/>
            </a:pPr>
            <a:r>
              <a:rPr lang="en-US" dirty="0">
                <a:solidFill>
                  <a:srgbClr val="262626"/>
                </a:solidFill>
                <a:latin typeface="Arial Black"/>
                <a:ea typeface="Arial Black"/>
                <a:cs typeface="Arial Black"/>
                <a:sym typeface="Arial Black"/>
              </a:rPr>
              <a:t>COLLECTOR </a:t>
            </a:r>
            <a:r>
              <a:rPr lang="en-US" dirty="0">
                <a:solidFill>
                  <a:srgbClr val="00B050"/>
                </a:solidFill>
                <a:latin typeface="Arial Black"/>
                <a:ea typeface="Arial Black"/>
                <a:cs typeface="Arial Black"/>
                <a:sym typeface="Arial Black"/>
              </a:rPr>
              <a:t>DEPLOYMENT</a:t>
            </a:r>
            <a:endParaRPr dirty="0">
              <a:solidFill>
                <a:srgbClr val="00B050"/>
              </a:solidFill>
            </a:endParaRPr>
          </a:p>
        </p:txBody>
      </p:sp>
      <p:sp>
        <p:nvSpPr>
          <p:cNvPr id="398" name="Google Shape;398;g22de6155fc6_0_15"/>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1400" dirty="0" err="1"/>
              <a:t>RouteViews</a:t>
            </a:r>
            <a:endParaRPr sz="1400" dirty="0"/>
          </a:p>
        </p:txBody>
      </p:sp>
      <p:sp>
        <p:nvSpPr>
          <p:cNvPr id="399" name="Google Shape;399;g22de6155fc6_0_15"/>
          <p:cNvSpPr txBox="1">
            <a:spLocks noGrp="1"/>
          </p:cNvSpPr>
          <p:nvPr>
            <p:ph type="body" idx="1"/>
          </p:nvPr>
        </p:nvSpPr>
        <p:spPr>
          <a:xfrm>
            <a:off x="1085967" y="1187995"/>
            <a:ext cx="6159600" cy="327660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rgbClr val="262626"/>
              </a:buClr>
              <a:buSzPts val="1600"/>
              <a:buNone/>
            </a:pPr>
            <a:endParaRPr sz="1600" dirty="0"/>
          </a:p>
          <a:p>
            <a:pPr marL="742950" lvl="1" indent="-285750" algn="l" rtl="0">
              <a:lnSpc>
                <a:spcPct val="110000"/>
              </a:lnSpc>
              <a:spcBef>
                <a:spcPts val="0"/>
              </a:spcBef>
              <a:spcAft>
                <a:spcPts val="0"/>
              </a:spcAft>
              <a:buClr>
                <a:srgbClr val="262626"/>
              </a:buClr>
              <a:buSzPts val="1600"/>
              <a:buFont typeface="Arial"/>
              <a:buChar char="•"/>
            </a:pPr>
            <a:r>
              <a:rPr lang="en-US" sz="1600" dirty="0">
                <a:latin typeface="Arial"/>
                <a:ea typeface="Arial"/>
                <a:cs typeface="Arial"/>
                <a:sym typeface="Arial"/>
              </a:rPr>
              <a:t>Off the shelf hardware.</a:t>
            </a:r>
            <a:endParaRPr sz="1600" dirty="0"/>
          </a:p>
          <a:p>
            <a:pPr marL="742950" lvl="1" indent="-285750" algn="l" rtl="0">
              <a:lnSpc>
                <a:spcPct val="110000"/>
              </a:lnSpc>
              <a:spcBef>
                <a:spcPts val="0"/>
              </a:spcBef>
              <a:spcAft>
                <a:spcPts val="0"/>
              </a:spcAft>
              <a:buClr>
                <a:srgbClr val="262626"/>
              </a:buClr>
              <a:buSzPts val="1600"/>
              <a:buFont typeface="Arial"/>
              <a:buChar char="•"/>
            </a:pPr>
            <a:r>
              <a:rPr lang="en-US" sz="1600" dirty="0">
                <a:latin typeface="Arial"/>
                <a:ea typeface="Arial"/>
                <a:cs typeface="Arial"/>
                <a:sym typeface="Arial"/>
              </a:rPr>
              <a:t>Shipped to the IX.</a:t>
            </a:r>
            <a:endParaRPr dirty="0"/>
          </a:p>
          <a:p>
            <a:pPr marL="742950" lvl="1" indent="-285750" algn="l" rtl="0">
              <a:lnSpc>
                <a:spcPct val="110000"/>
              </a:lnSpc>
              <a:spcBef>
                <a:spcPts val="0"/>
              </a:spcBef>
              <a:spcAft>
                <a:spcPts val="0"/>
              </a:spcAft>
              <a:buClr>
                <a:srgbClr val="262626"/>
              </a:buClr>
              <a:buSzPts val="1600"/>
              <a:buFont typeface="Arial"/>
              <a:buChar char="•"/>
            </a:pPr>
            <a:r>
              <a:rPr lang="en-US" sz="1600" dirty="0">
                <a:latin typeface="Arial"/>
                <a:ea typeface="Arial"/>
                <a:cs typeface="Arial"/>
                <a:sym typeface="Arial"/>
              </a:rPr>
              <a:t>Last resort option only.</a:t>
            </a:r>
            <a:endParaRPr sz="1600" dirty="0"/>
          </a:p>
          <a:p>
            <a:pPr marL="0" lvl="1" indent="0" algn="l" rtl="0">
              <a:lnSpc>
                <a:spcPct val="110000"/>
              </a:lnSpc>
              <a:spcBef>
                <a:spcPts val="0"/>
              </a:spcBef>
              <a:spcAft>
                <a:spcPts val="0"/>
              </a:spcAft>
              <a:buClr>
                <a:srgbClr val="262626"/>
              </a:buClr>
              <a:buSzPts val="1600"/>
              <a:buFont typeface="Arial"/>
              <a:buNone/>
            </a:pPr>
            <a:endParaRPr sz="1600" dirty="0"/>
          </a:p>
          <a:p>
            <a:pPr marL="0" lvl="1" indent="0" algn="l" rtl="0">
              <a:lnSpc>
                <a:spcPct val="110000"/>
              </a:lnSpc>
              <a:spcBef>
                <a:spcPts val="0"/>
              </a:spcBef>
              <a:spcAft>
                <a:spcPts val="0"/>
              </a:spcAft>
              <a:buClr>
                <a:srgbClr val="262626"/>
              </a:buClr>
              <a:buSzPts val="1600"/>
              <a:buFont typeface="Arial"/>
              <a:buNone/>
            </a:pPr>
            <a:endParaRPr sz="1600" dirty="0"/>
          </a:p>
          <a:p>
            <a:pPr marL="742950" lvl="1" indent="-285750" algn="l" rtl="0">
              <a:lnSpc>
                <a:spcPct val="110000"/>
              </a:lnSpc>
              <a:spcBef>
                <a:spcPts val="0"/>
              </a:spcBef>
              <a:spcAft>
                <a:spcPts val="0"/>
              </a:spcAft>
              <a:buClr>
                <a:srgbClr val="262626"/>
              </a:buClr>
              <a:buSzPts val="1600"/>
              <a:buFont typeface="Arial"/>
              <a:buChar char="•"/>
            </a:pPr>
            <a:r>
              <a:rPr lang="en-US" sz="1600" dirty="0">
                <a:latin typeface="Arial"/>
                <a:ea typeface="Arial"/>
                <a:cs typeface="Arial"/>
                <a:sym typeface="Arial"/>
              </a:rPr>
              <a:t>Preferred option.</a:t>
            </a:r>
          </a:p>
          <a:p>
            <a:pPr marL="742950" lvl="1" indent="-285750" algn="l" rtl="0">
              <a:lnSpc>
                <a:spcPct val="110000"/>
              </a:lnSpc>
              <a:spcBef>
                <a:spcPts val="0"/>
              </a:spcBef>
              <a:spcAft>
                <a:spcPts val="0"/>
              </a:spcAft>
              <a:buClr>
                <a:srgbClr val="262626"/>
              </a:buClr>
              <a:buSzPts val="1600"/>
              <a:buFont typeface="Arial"/>
              <a:buChar char="•"/>
            </a:pPr>
            <a:r>
              <a:rPr lang="en-US" sz="1600" dirty="0">
                <a:latin typeface="Arial"/>
                <a:ea typeface="Arial"/>
                <a:cs typeface="Arial"/>
                <a:sym typeface="Arial"/>
              </a:rPr>
              <a:t>Much quicker deployment time.</a:t>
            </a:r>
          </a:p>
          <a:p>
            <a:pPr marL="742950" lvl="1" indent="-285750" algn="l" rtl="0">
              <a:lnSpc>
                <a:spcPct val="110000"/>
              </a:lnSpc>
              <a:spcBef>
                <a:spcPts val="0"/>
              </a:spcBef>
              <a:spcAft>
                <a:spcPts val="0"/>
              </a:spcAft>
              <a:buClr>
                <a:srgbClr val="262626"/>
              </a:buClr>
              <a:buSzPts val="1600"/>
              <a:buFont typeface="Arial"/>
              <a:buChar char="•"/>
            </a:pPr>
            <a:r>
              <a:rPr lang="en-US" sz="1600" dirty="0"/>
              <a:t>Easier to maintain.</a:t>
            </a:r>
            <a:endParaRPr sz="1600" dirty="0"/>
          </a:p>
          <a:p>
            <a:pPr marL="742950" lvl="1" indent="-285750" algn="l" rtl="0">
              <a:lnSpc>
                <a:spcPct val="110000"/>
              </a:lnSpc>
              <a:spcBef>
                <a:spcPts val="0"/>
              </a:spcBef>
              <a:spcAft>
                <a:spcPts val="0"/>
              </a:spcAft>
              <a:buClr>
                <a:srgbClr val="262626"/>
              </a:buClr>
              <a:buSzPts val="1600"/>
              <a:buFont typeface="Arial"/>
              <a:buChar char="•"/>
            </a:pPr>
            <a:r>
              <a:rPr lang="en-US" sz="1600" dirty="0">
                <a:latin typeface="Arial"/>
                <a:ea typeface="Arial"/>
                <a:cs typeface="Arial"/>
                <a:sym typeface="Arial"/>
              </a:rPr>
              <a:t>Easier to upgrade.</a:t>
            </a:r>
            <a:endParaRPr sz="1600" dirty="0"/>
          </a:p>
          <a:p>
            <a:pPr marL="742950" lvl="1" indent="-184150" algn="l" rtl="0">
              <a:lnSpc>
                <a:spcPct val="110000"/>
              </a:lnSpc>
              <a:spcBef>
                <a:spcPts val="0"/>
              </a:spcBef>
              <a:spcAft>
                <a:spcPts val="0"/>
              </a:spcAft>
              <a:buClr>
                <a:srgbClr val="262626"/>
              </a:buClr>
              <a:buSzPts val="1600"/>
              <a:buFont typeface="Arial"/>
              <a:buNone/>
            </a:pPr>
            <a:endParaRPr sz="1600" dirty="0"/>
          </a:p>
          <a:p>
            <a:pPr marL="742950" lvl="0" indent="0" algn="l" rtl="0">
              <a:lnSpc>
                <a:spcPct val="110000"/>
              </a:lnSpc>
              <a:spcBef>
                <a:spcPts val="0"/>
              </a:spcBef>
              <a:spcAft>
                <a:spcPts val="0"/>
              </a:spcAft>
              <a:buSzPts val="1100"/>
              <a:buNone/>
            </a:pPr>
            <a:endParaRPr sz="1600" dirty="0"/>
          </a:p>
        </p:txBody>
      </p:sp>
      <p:pic>
        <p:nvPicPr>
          <p:cNvPr id="400" name="Google Shape;400;g22de6155fc6_0_15"/>
          <p:cNvPicPr preferRelativeResize="0"/>
          <p:nvPr/>
        </p:nvPicPr>
        <p:blipFill rotWithShape="1">
          <a:blip r:embed="rId3">
            <a:alphaModFix/>
          </a:blip>
          <a:srcRect/>
          <a:stretch/>
        </p:blipFill>
        <p:spPr>
          <a:xfrm>
            <a:off x="8211238" y="4781550"/>
            <a:ext cx="646326" cy="310011"/>
          </a:xfrm>
          <a:prstGeom prst="rect">
            <a:avLst/>
          </a:prstGeom>
          <a:noFill/>
          <a:ln>
            <a:noFill/>
          </a:ln>
        </p:spPr>
      </p:pic>
      <p:pic>
        <p:nvPicPr>
          <p:cNvPr id="401" name="Google Shape;401;g22de6155fc6_0_15" descr="UO-Logo-presos.png"/>
          <p:cNvPicPr preferRelativeResize="0"/>
          <p:nvPr/>
        </p:nvPicPr>
        <p:blipFill rotWithShape="1">
          <a:blip r:embed="rId4">
            <a:alphaModFix/>
          </a:blip>
          <a:srcRect/>
          <a:stretch/>
        </p:blipFill>
        <p:spPr>
          <a:xfrm>
            <a:off x="5767487" y="4786982"/>
            <a:ext cx="1611355" cy="286251"/>
          </a:xfrm>
          <a:prstGeom prst="rect">
            <a:avLst/>
          </a:prstGeom>
          <a:noFill/>
          <a:ln>
            <a:noFill/>
          </a:ln>
        </p:spPr>
      </p:pic>
      <p:sp>
        <p:nvSpPr>
          <p:cNvPr id="402" name="Google Shape;402;g22de6155fc6_0_15"/>
          <p:cNvSpPr txBox="1"/>
          <p:nvPr/>
        </p:nvSpPr>
        <p:spPr>
          <a:xfrm>
            <a:off x="1330461" y="1082408"/>
            <a:ext cx="917147" cy="320100"/>
          </a:xfrm>
          <a:prstGeom prst="rect">
            <a:avLst/>
          </a:prstGeom>
          <a:solidFill>
            <a:srgbClr val="92D050"/>
          </a:solidFill>
          <a:ln>
            <a:noFill/>
          </a:ln>
        </p:spPr>
        <p:txBody>
          <a:bodyPr spcFirstLastPara="1" wrap="square" lIns="91425" tIns="45700" rIns="91425" bIns="45700" anchor="t" anchorCtr="0">
            <a:noAutofit/>
          </a:bodyPr>
          <a:lstStyle/>
          <a:p>
            <a:pPr marL="342900" marR="0" lvl="0" indent="-342900" algn="l" rtl="0">
              <a:lnSpc>
                <a:spcPct val="110000"/>
              </a:lnSpc>
              <a:spcBef>
                <a:spcPts val="0"/>
              </a:spcBef>
              <a:spcAft>
                <a:spcPts val="0"/>
              </a:spcAft>
              <a:buClr>
                <a:schemeClr val="lt1"/>
              </a:buClr>
              <a:buSzPts val="1300"/>
              <a:buFont typeface="Arial"/>
              <a:buNone/>
            </a:pPr>
            <a:r>
              <a:rPr lang="en-US" sz="1200" b="1" i="0" u="none" strike="noStrike" cap="none" dirty="0">
                <a:solidFill>
                  <a:schemeClr val="lt1"/>
                </a:solidFill>
                <a:latin typeface="Verdana" panose="020B0604030504040204" pitchFamily="34" charset="0"/>
                <a:sym typeface="Arial"/>
              </a:rPr>
              <a:t>Physical</a:t>
            </a:r>
            <a:endParaRPr sz="1200" b="1" i="0" u="none" strike="noStrike" cap="none" dirty="0">
              <a:solidFill>
                <a:schemeClr val="lt1"/>
              </a:solidFill>
              <a:latin typeface="Verdana" panose="020B0604030504040204" pitchFamily="34" charset="0"/>
              <a:sym typeface="Arial"/>
            </a:endParaRPr>
          </a:p>
          <a:p>
            <a:pPr marL="0" marR="0" lvl="0" indent="0" algn="l" rtl="0">
              <a:lnSpc>
                <a:spcPct val="110000"/>
              </a:lnSpc>
              <a:spcBef>
                <a:spcPts val="1125"/>
              </a:spcBef>
              <a:spcAft>
                <a:spcPts val="0"/>
              </a:spcAft>
              <a:buClr>
                <a:srgbClr val="262626"/>
              </a:buClr>
              <a:buSzPts val="1300"/>
              <a:buFont typeface="Arial"/>
              <a:buNone/>
            </a:pPr>
            <a:endParaRPr sz="1300" b="1" i="0" u="none" strike="noStrike" cap="none" dirty="0">
              <a:solidFill>
                <a:schemeClr val="lt1"/>
              </a:solidFill>
              <a:latin typeface="Arial Black"/>
              <a:ea typeface="Arial Black"/>
              <a:cs typeface="Arial Black"/>
              <a:sym typeface="Arial Black"/>
            </a:endParaRPr>
          </a:p>
        </p:txBody>
      </p:sp>
      <p:sp>
        <p:nvSpPr>
          <p:cNvPr id="403" name="Google Shape;403;g22de6155fc6_0_15"/>
          <p:cNvSpPr txBox="1"/>
          <p:nvPr/>
        </p:nvSpPr>
        <p:spPr>
          <a:xfrm>
            <a:off x="1330462" y="2411700"/>
            <a:ext cx="791504" cy="320100"/>
          </a:xfrm>
          <a:prstGeom prst="rect">
            <a:avLst/>
          </a:prstGeom>
          <a:solidFill>
            <a:srgbClr val="92D050"/>
          </a:solidFill>
          <a:ln>
            <a:noFill/>
          </a:ln>
        </p:spPr>
        <p:txBody>
          <a:bodyPr spcFirstLastPara="1" wrap="square" lIns="91425" tIns="45700" rIns="91425" bIns="45700" anchor="t" anchorCtr="0">
            <a:noAutofit/>
          </a:bodyPr>
          <a:lstStyle/>
          <a:p>
            <a:pPr marL="342900" marR="0" lvl="0" indent="-342900" algn="l" rtl="0">
              <a:lnSpc>
                <a:spcPct val="110000"/>
              </a:lnSpc>
              <a:spcBef>
                <a:spcPts val="0"/>
              </a:spcBef>
              <a:spcAft>
                <a:spcPts val="0"/>
              </a:spcAft>
              <a:buClr>
                <a:schemeClr val="lt1"/>
              </a:buClr>
              <a:buSzPts val="1300"/>
              <a:buFont typeface="Arial"/>
              <a:buNone/>
            </a:pPr>
            <a:r>
              <a:rPr lang="en-US" sz="1200" b="1" i="0" u="none" strike="noStrike" cap="none" dirty="0">
                <a:solidFill>
                  <a:schemeClr val="lt1"/>
                </a:solidFill>
                <a:latin typeface="Verdana" panose="020B0604030504040204" pitchFamily="34" charset="0"/>
                <a:ea typeface="Verdana" panose="020B0604030504040204" pitchFamily="34" charset="0"/>
                <a:cs typeface="Verdana" panose="020B0604030504040204" pitchFamily="34" charset="0"/>
                <a:sym typeface="Arial"/>
              </a:rPr>
              <a:t>Virtual</a:t>
            </a:r>
            <a:endParaRPr sz="12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endParaRPr>
          </a:p>
          <a:p>
            <a:pPr marL="0" marR="0" lvl="0" indent="0" algn="l" rtl="0">
              <a:lnSpc>
                <a:spcPct val="110000"/>
              </a:lnSpc>
              <a:spcBef>
                <a:spcPts val="1125"/>
              </a:spcBef>
              <a:spcAft>
                <a:spcPts val="0"/>
              </a:spcAft>
              <a:buClr>
                <a:srgbClr val="262626"/>
              </a:buClr>
              <a:buSzPts val="1300"/>
              <a:buFont typeface="Arial"/>
              <a:buNone/>
            </a:pPr>
            <a:endParaRPr sz="1300" b="1" i="0" u="none" strike="noStrike" cap="none" dirty="0">
              <a:solidFill>
                <a:schemeClr val="lt1"/>
              </a:solidFill>
              <a:latin typeface="Arial Black"/>
              <a:ea typeface="Arial Black"/>
              <a:cs typeface="Arial Black"/>
              <a:sym typeface="Arial Black"/>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g22de6155fc6_0_80"/>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a:t>Collectors</a:t>
            </a:r>
            <a:endParaRPr/>
          </a:p>
        </p:txBody>
      </p:sp>
      <p:sp>
        <p:nvSpPr>
          <p:cNvPr id="410" name="Google Shape;410;g22de6155fc6_0_80"/>
          <p:cNvSpPr txBox="1">
            <a:spLocks noGrp="1"/>
          </p:cNvSpPr>
          <p:nvPr>
            <p:ph type="body" idx="1"/>
          </p:nvPr>
        </p:nvSpPr>
        <p:spPr>
          <a:xfrm>
            <a:off x="533400" y="1428750"/>
            <a:ext cx="2362200" cy="28005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100"/>
              <a:buNone/>
            </a:pPr>
            <a:r>
              <a:rPr lang="en-US" sz="1920" dirty="0">
                <a:solidFill>
                  <a:schemeClr val="dk1"/>
                </a:solidFill>
              </a:rPr>
              <a:t>Commodity</a:t>
            </a:r>
            <a:endParaRPr sz="1920" dirty="0">
              <a:solidFill>
                <a:schemeClr val="dk1"/>
              </a:solidFill>
            </a:endParaRPr>
          </a:p>
          <a:p>
            <a:pPr marL="457200" lvl="0" indent="-328930" algn="l" rtl="0">
              <a:lnSpc>
                <a:spcPct val="100000"/>
              </a:lnSpc>
              <a:spcBef>
                <a:spcPts val="0"/>
              </a:spcBef>
              <a:spcAft>
                <a:spcPts val="0"/>
              </a:spcAft>
              <a:buClr>
                <a:schemeClr val="dk1"/>
              </a:buClr>
              <a:buSzPts val="1580"/>
              <a:buChar char="●"/>
            </a:pPr>
            <a:r>
              <a:rPr lang="en-US" sz="1580" dirty="0">
                <a:solidFill>
                  <a:schemeClr val="dk1"/>
                </a:solidFill>
              </a:rPr>
              <a:t>8-16 Cores </a:t>
            </a:r>
            <a:endParaRPr sz="1580" dirty="0">
              <a:solidFill>
                <a:schemeClr val="dk1"/>
              </a:solidFill>
            </a:endParaRPr>
          </a:p>
          <a:p>
            <a:pPr marL="457200" lvl="0" indent="-328930" algn="l" rtl="0">
              <a:lnSpc>
                <a:spcPct val="100000"/>
              </a:lnSpc>
              <a:spcBef>
                <a:spcPts val="0"/>
              </a:spcBef>
              <a:spcAft>
                <a:spcPts val="0"/>
              </a:spcAft>
              <a:buClr>
                <a:schemeClr val="dk1"/>
              </a:buClr>
              <a:buSzPts val="1580"/>
              <a:buChar char="●"/>
            </a:pPr>
            <a:r>
              <a:rPr lang="en-US" sz="1580" dirty="0">
                <a:solidFill>
                  <a:schemeClr val="dk1"/>
                </a:solidFill>
              </a:rPr>
              <a:t>32G-64G Ram</a:t>
            </a:r>
            <a:endParaRPr sz="1580" dirty="0">
              <a:solidFill>
                <a:schemeClr val="dk1"/>
              </a:solidFill>
            </a:endParaRPr>
          </a:p>
          <a:p>
            <a:pPr marL="457200" lvl="0" indent="-328930" algn="l" rtl="0">
              <a:lnSpc>
                <a:spcPct val="100000"/>
              </a:lnSpc>
              <a:spcBef>
                <a:spcPts val="0"/>
              </a:spcBef>
              <a:spcAft>
                <a:spcPts val="0"/>
              </a:spcAft>
              <a:buClr>
                <a:schemeClr val="dk1"/>
              </a:buClr>
              <a:buSzPts val="1580"/>
              <a:buChar char="●"/>
            </a:pPr>
            <a:r>
              <a:rPr lang="en-US" sz="1580" dirty="0">
                <a:solidFill>
                  <a:schemeClr val="dk1"/>
                </a:solidFill>
              </a:rPr>
              <a:t>400GB-1TB SSD</a:t>
            </a:r>
            <a:endParaRPr sz="1580" dirty="0">
              <a:solidFill>
                <a:schemeClr val="dk1"/>
              </a:solidFill>
            </a:endParaRPr>
          </a:p>
          <a:p>
            <a:pPr marL="457200" lvl="0" indent="-328930" algn="l" rtl="0">
              <a:lnSpc>
                <a:spcPct val="100000"/>
              </a:lnSpc>
              <a:spcBef>
                <a:spcPts val="0"/>
              </a:spcBef>
              <a:spcAft>
                <a:spcPts val="0"/>
              </a:spcAft>
              <a:buClr>
                <a:schemeClr val="dk1"/>
              </a:buClr>
              <a:buSzPts val="1580"/>
              <a:buChar char="●"/>
            </a:pPr>
            <a:r>
              <a:rPr lang="en-US" sz="1580" dirty="0">
                <a:solidFill>
                  <a:schemeClr val="dk1"/>
                </a:solidFill>
              </a:rPr>
              <a:t>10 GB eth</a:t>
            </a:r>
            <a:endParaRPr sz="390" dirty="0"/>
          </a:p>
        </p:txBody>
      </p:sp>
      <p:sp>
        <p:nvSpPr>
          <p:cNvPr id="411" name="Google Shape;411;g22de6155fc6_0_80"/>
          <p:cNvSpPr txBox="1">
            <a:spLocks noGrp="1"/>
          </p:cNvSpPr>
          <p:nvPr>
            <p:ph type="body" idx="2"/>
          </p:nvPr>
        </p:nvSpPr>
        <p:spPr>
          <a:xfrm>
            <a:off x="533400" y="1047750"/>
            <a:ext cx="2103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b="1" dirty="0"/>
              <a:t>Hardware</a:t>
            </a:r>
            <a:endParaRPr b="1" dirty="0"/>
          </a:p>
        </p:txBody>
      </p:sp>
      <p:sp>
        <p:nvSpPr>
          <p:cNvPr id="412" name="Google Shape;412;g22de6155fc6_0_80"/>
          <p:cNvSpPr txBox="1">
            <a:spLocks noGrp="1"/>
          </p:cNvSpPr>
          <p:nvPr>
            <p:ph type="body" idx="3"/>
          </p:nvPr>
        </p:nvSpPr>
        <p:spPr>
          <a:xfrm>
            <a:off x="3352800" y="1047750"/>
            <a:ext cx="21336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b="1" dirty="0"/>
              <a:t>Software</a:t>
            </a:r>
            <a:endParaRPr b="1" dirty="0"/>
          </a:p>
        </p:txBody>
      </p:sp>
      <p:sp>
        <p:nvSpPr>
          <p:cNvPr id="413" name="Google Shape;413;g22de6155fc6_0_80"/>
          <p:cNvSpPr txBox="1">
            <a:spLocks noGrp="1"/>
          </p:cNvSpPr>
          <p:nvPr>
            <p:ph type="body" idx="5"/>
          </p:nvPr>
        </p:nvSpPr>
        <p:spPr>
          <a:xfrm>
            <a:off x="3352800" y="1428750"/>
            <a:ext cx="2362200" cy="28005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100"/>
              <a:buNone/>
            </a:pPr>
            <a:r>
              <a:rPr lang="en-US" sz="1900">
                <a:solidFill>
                  <a:schemeClr val="dk1"/>
                </a:solidFill>
              </a:rPr>
              <a:t>OpenSource</a:t>
            </a:r>
            <a:endParaRPr sz="1900">
              <a:solidFill>
                <a:schemeClr val="dk1"/>
              </a:solidFill>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rPr>
              <a:t>Linux/Centos and…</a:t>
            </a:r>
            <a:endParaRPr sz="1500">
              <a:solidFill>
                <a:schemeClr val="dk1"/>
              </a:solidFill>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rPr>
              <a:t>Quagga – bgpd </a:t>
            </a:r>
            <a:endParaRPr sz="1500">
              <a:solidFill>
                <a:schemeClr val="dk1"/>
              </a:solidFill>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rPr>
              <a:t>FRR – bgpd</a:t>
            </a:r>
            <a:endParaRPr sz="1500">
              <a:solidFill>
                <a:schemeClr val="dk1"/>
              </a:solidFill>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rPr>
              <a:t>Gobgpd</a:t>
            </a:r>
            <a:endParaRPr sz="1500">
              <a:solidFill>
                <a:schemeClr val="dk1"/>
              </a:solidFill>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rPr>
              <a:t>OpenBMP</a:t>
            </a:r>
            <a:endParaRPr sz="1500">
              <a:solidFill>
                <a:schemeClr val="dk1"/>
              </a:solidFill>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rPr>
              <a:t>GoBMP</a:t>
            </a:r>
            <a:endParaRPr sz="1500">
              <a:solidFill>
                <a:schemeClr val="dk1"/>
              </a:solidFill>
            </a:endParaRPr>
          </a:p>
          <a:p>
            <a:pPr marL="0" lvl="0" indent="0" algn="l" rtl="0">
              <a:lnSpc>
                <a:spcPct val="110000"/>
              </a:lnSpc>
              <a:spcBef>
                <a:spcPts val="0"/>
              </a:spcBef>
              <a:spcAft>
                <a:spcPts val="0"/>
              </a:spcAft>
              <a:buSzPts val="1100"/>
              <a:buNone/>
            </a:pPr>
            <a:endParaRPr/>
          </a:p>
        </p:txBody>
      </p:sp>
      <p:sp>
        <p:nvSpPr>
          <p:cNvPr id="414" name="Google Shape;414;g22de6155fc6_0_80"/>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r>
              <a:rPr lang="en-US" sz="1400" dirty="0" err="1"/>
              <a:t>RouteViews</a:t>
            </a:r>
            <a:endParaRPr lang="en-US" sz="1400" dirty="0"/>
          </a:p>
        </p:txBody>
      </p:sp>
      <p:pic>
        <p:nvPicPr>
          <p:cNvPr id="415" name="Google Shape;415;g22de6155fc6_0_80"/>
          <p:cNvPicPr preferRelativeResize="0"/>
          <p:nvPr/>
        </p:nvPicPr>
        <p:blipFill rotWithShape="1">
          <a:blip r:embed="rId3">
            <a:alphaModFix/>
          </a:blip>
          <a:srcRect/>
          <a:stretch/>
        </p:blipFill>
        <p:spPr>
          <a:xfrm>
            <a:off x="8211238" y="4781550"/>
            <a:ext cx="646326" cy="310011"/>
          </a:xfrm>
          <a:prstGeom prst="rect">
            <a:avLst/>
          </a:prstGeom>
          <a:noFill/>
          <a:ln>
            <a:noFill/>
          </a:ln>
        </p:spPr>
      </p:pic>
      <p:pic>
        <p:nvPicPr>
          <p:cNvPr id="416" name="Google Shape;416;g22de6155fc6_0_80" descr="UO-Logo-presos.png"/>
          <p:cNvPicPr preferRelativeResize="0"/>
          <p:nvPr/>
        </p:nvPicPr>
        <p:blipFill rotWithShape="1">
          <a:blip r:embed="rId4">
            <a:alphaModFix/>
          </a:blip>
          <a:srcRect/>
          <a:stretch/>
        </p:blipFill>
        <p:spPr>
          <a:xfrm>
            <a:off x="5767487" y="4786982"/>
            <a:ext cx="1611355" cy="2862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22de6155fc6_0_92"/>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a:t>Collector Deployment</a:t>
            </a:r>
            <a:endParaRPr/>
          </a:p>
        </p:txBody>
      </p:sp>
      <p:sp>
        <p:nvSpPr>
          <p:cNvPr id="423" name="Google Shape;423;g22de6155fc6_0_92"/>
          <p:cNvSpPr txBox="1">
            <a:spLocks noGrp="1"/>
          </p:cNvSpPr>
          <p:nvPr>
            <p:ph type="body" idx="1"/>
          </p:nvPr>
        </p:nvSpPr>
        <p:spPr>
          <a:xfrm>
            <a:off x="533400" y="1428750"/>
            <a:ext cx="7473000" cy="1257600"/>
          </a:xfrm>
          <a:prstGeom prst="rect">
            <a:avLst/>
          </a:prstGeom>
          <a:noFill/>
          <a:ln>
            <a:noFill/>
          </a:ln>
        </p:spPr>
        <p:txBody>
          <a:bodyPr spcFirstLastPara="1" wrap="square" lIns="91425" tIns="45700" rIns="91425" bIns="45700" anchor="t" anchorCtr="0">
            <a:normAutofit fontScale="70000" lnSpcReduction="20000"/>
          </a:bodyPr>
          <a:lstStyle/>
          <a:p>
            <a:pPr marL="685800" lvl="1" indent="-194310" algn="l" rtl="0">
              <a:lnSpc>
                <a:spcPct val="90000"/>
              </a:lnSpc>
              <a:spcBef>
                <a:spcPts val="500"/>
              </a:spcBef>
              <a:spcAft>
                <a:spcPts val="0"/>
              </a:spcAft>
              <a:buClr>
                <a:schemeClr val="dk1"/>
              </a:buClr>
              <a:buSzPct val="100000"/>
              <a:buChar char="•"/>
            </a:pPr>
            <a:r>
              <a:rPr lang="en-US" sz="2400" dirty="0">
                <a:solidFill>
                  <a:schemeClr val="dk1"/>
                </a:solidFill>
                <a:latin typeface="+mj-lt"/>
                <a:ea typeface="Calibri"/>
                <a:cs typeface="Calibri"/>
                <a:sym typeface="Calibri"/>
              </a:rPr>
              <a:t>Pros:</a:t>
            </a:r>
            <a:endParaRPr sz="2400" dirty="0">
              <a:solidFill>
                <a:schemeClr val="dk1"/>
              </a:solidFill>
              <a:latin typeface="+mj-lt"/>
              <a:ea typeface="Calibri"/>
              <a:cs typeface="Calibri"/>
              <a:sym typeface="Calibri"/>
            </a:endParaRPr>
          </a:p>
          <a:p>
            <a:pPr marL="1143000" lvl="2" indent="-200025" algn="l" rtl="0">
              <a:lnSpc>
                <a:spcPct val="90000"/>
              </a:lnSpc>
              <a:spcBef>
                <a:spcPts val="500"/>
              </a:spcBef>
              <a:spcAft>
                <a:spcPts val="0"/>
              </a:spcAft>
              <a:buClr>
                <a:schemeClr val="dk1"/>
              </a:buClr>
              <a:buSzPct val="100000"/>
              <a:buChar char="•"/>
            </a:pPr>
            <a:r>
              <a:rPr lang="en-US" sz="2000" dirty="0">
                <a:solidFill>
                  <a:schemeClr val="dk1"/>
                </a:solidFill>
                <a:latin typeface="+mj-lt"/>
                <a:ea typeface="Calibri"/>
                <a:cs typeface="Calibri"/>
                <a:sym typeface="Calibri"/>
              </a:rPr>
              <a:t>If you can reach the collector, you can peer.</a:t>
            </a:r>
            <a:endParaRPr sz="2000" dirty="0">
              <a:solidFill>
                <a:schemeClr val="dk1"/>
              </a:solidFill>
              <a:latin typeface="+mj-lt"/>
              <a:ea typeface="Calibri"/>
              <a:cs typeface="Calibri"/>
              <a:sym typeface="Calibri"/>
            </a:endParaRPr>
          </a:p>
          <a:p>
            <a:pPr marL="685800" lvl="1" indent="-194310" algn="l" rtl="0">
              <a:lnSpc>
                <a:spcPct val="90000"/>
              </a:lnSpc>
              <a:spcBef>
                <a:spcPts val="500"/>
              </a:spcBef>
              <a:spcAft>
                <a:spcPts val="0"/>
              </a:spcAft>
              <a:buClr>
                <a:schemeClr val="dk1"/>
              </a:buClr>
              <a:buSzPct val="100000"/>
              <a:buChar char="•"/>
            </a:pPr>
            <a:r>
              <a:rPr lang="en-US" sz="2400" dirty="0">
                <a:solidFill>
                  <a:schemeClr val="dk1"/>
                </a:solidFill>
                <a:latin typeface="+mj-lt"/>
                <a:ea typeface="Calibri"/>
                <a:cs typeface="Calibri"/>
                <a:sym typeface="Calibri"/>
              </a:rPr>
              <a:t>Cons:</a:t>
            </a:r>
            <a:endParaRPr sz="2400" dirty="0">
              <a:solidFill>
                <a:schemeClr val="dk1"/>
              </a:solidFill>
              <a:latin typeface="+mj-lt"/>
              <a:ea typeface="Calibri"/>
              <a:cs typeface="Calibri"/>
              <a:sym typeface="Calibri"/>
            </a:endParaRPr>
          </a:p>
          <a:p>
            <a:pPr marL="1143000" lvl="2" indent="-200025" algn="l" rtl="0">
              <a:lnSpc>
                <a:spcPct val="90000"/>
              </a:lnSpc>
              <a:spcBef>
                <a:spcPts val="500"/>
              </a:spcBef>
              <a:spcAft>
                <a:spcPts val="0"/>
              </a:spcAft>
              <a:buClr>
                <a:schemeClr val="dk1"/>
              </a:buClr>
              <a:buSzPct val="100000"/>
              <a:buChar char="•"/>
            </a:pPr>
            <a:r>
              <a:rPr lang="en-US" sz="2000" dirty="0">
                <a:solidFill>
                  <a:schemeClr val="dk1"/>
                </a:solidFill>
                <a:latin typeface="+mj-lt"/>
                <a:ea typeface="Calibri"/>
                <a:cs typeface="Calibri"/>
                <a:sym typeface="Calibri"/>
              </a:rPr>
              <a:t>Multi-hop </a:t>
            </a:r>
            <a:r>
              <a:rPr lang="en-US" sz="2000" dirty="0" err="1">
                <a:solidFill>
                  <a:schemeClr val="dk1"/>
                </a:solidFill>
                <a:latin typeface="+mj-lt"/>
                <a:ea typeface="Calibri"/>
                <a:cs typeface="Calibri"/>
                <a:sym typeface="Calibri"/>
              </a:rPr>
              <a:t>peerings</a:t>
            </a:r>
            <a:r>
              <a:rPr lang="en-US" sz="2000" dirty="0">
                <a:solidFill>
                  <a:schemeClr val="dk1"/>
                </a:solidFill>
                <a:latin typeface="+mj-lt"/>
                <a:ea typeface="Calibri"/>
                <a:cs typeface="Calibri"/>
                <a:sym typeface="Calibri"/>
              </a:rPr>
              <a:t> are subject to the routing anomalies </a:t>
            </a:r>
            <a:r>
              <a:rPr lang="en-US" sz="2000" dirty="0" err="1">
                <a:solidFill>
                  <a:schemeClr val="dk1"/>
                </a:solidFill>
                <a:latin typeface="+mj-lt"/>
                <a:ea typeface="Calibri"/>
                <a:cs typeface="Calibri"/>
                <a:sym typeface="Calibri"/>
              </a:rPr>
              <a:t>RouteViews</a:t>
            </a:r>
            <a:r>
              <a:rPr lang="en-US" sz="2000" dirty="0">
                <a:solidFill>
                  <a:schemeClr val="dk1"/>
                </a:solidFill>
                <a:latin typeface="+mj-lt"/>
                <a:ea typeface="Calibri"/>
                <a:cs typeface="Calibri"/>
                <a:sym typeface="Calibri"/>
              </a:rPr>
              <a:t> seeks to observe and archive.</a:t>
            </a:r>
            <a:endParaRPr sz="2000" dirty="0">
              <a:solidFill>
                <a:schemeClr val="dk1"/>
              </a:solidFill>
              <a:latin typeface="+mj-lt"/>
              <a:ea typeface="Calibri"/>
              <a:cs typeface="Calibri"/>
              <a:sym typeface="Calibri"/>
            </a:endParaRPr>
          </a:p>
          <a:p>
            <a:pPr marL="0" lvl="0" indent="0" algn="l" rtl="0">
              <a:lnSpc>
                <a:spcPct val="110000"/>
              </a:lnSpc>
              <a:spcBef>
                <a:spcPts val="0"/>
              </a:spcBef>
              <a:spcAft>
                <a:spcPts val="0"/>
              </a:spcAft>
              <a:buSzPct val="142857"/>
              <a:buNone/>
            </a:pPr>
            <a:endParaRPr dirty="0"/>
          </a:p>
        </p:txBody>
      </p:sp>
      <p:sp>
        <p:nvSpPr>
          <p:cNvPr id="424" name="Google Shape;424;g22de6155fc6_0_92"/>
          <p:cNvSpPr txBox="1">
            <a:spLocks noGrp="1"/>
          </p:cNvSpPr>
          <p:nvPr>
            <p:ph type="body" idx="2"/>
          </p:nvPr>
        </p:nvSpPr>
        <p:spPr>
          <a:xfrm>
            <a:off x="533400" y="1047750"/>
            <a:ext cx="2103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b="1" dirty="0"/>
              <a:t>Multi-hop</a:t>
            </a:r>
            <a:endParaRPr b="1" dirty="0"/>
          </a:p>
        </p:txBody>
      </p:sp>
      <p:sp>
        <p:nvSpPr>
          <p:cNvPr id="425" name="Google Shape;425;g22de6155fc6_0_92"/>
          <p:cNvSpPr txBox="1">
            <a:spLocks noGrp="1"/>
          </p:cNvSpPr>
          <p:nvPr>
            <p:ph type="body" idx="3"/>
          </p:nvPr>
        </p:nvSpPr>
        <p:spPr>
          <a:xfrm>
            <a:off x="518100" y="2571750"/>
            <a:ext cx="289301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b="1" dirty="0"/>
              <a:t>IX-Hosted/co-located</a:t>
            </a:r>
            <a:endParaRPr b="1" dirty="0"/>
          </a:p>
        </p:txBody>
      </p:sp>
      <p:sp>
        <p:nvSpPr>
          <p:cNvPr id="426" name="Google Shape;426;g22de6155fc6_0_92"/>
          <p:cNvSpPr txBox="1">
            <a:spLocks noGrp="1"/>
          </p:cNvSpPr>
          <p:nvPr>
            <p:ph type="body" idx="5"/>
          </p:nvPr>
        </p:nvSpPr>
        <p:spPr>
          <a:xfrm>
            <a:off x="533400" y="2857650"/>
            <a:ext cx="7620000" cy="1682700"/>
          </a:xfrm>
          <a:prstGeom prst="rect">
            <a:avLst/>
          </a:prstGeom>
          <a:noFill/>
          <a:ln>
            <a:noFill/>
          </a:ln>
        </p:spPr>
        <p:txBody>
          <a:bodyPr spcFirstLastPara="1" wrap="square" lIns="91425" tIns="45700" rIns="91425" bIns="45700" anchor="t" anchorCtr="0">
            <a:normAutofit fontScale="62500" lnSpcReduction="20000"/>
          </a:bodyPr>
          <a:lstStyle/>
          <a:p>
            <a:pPr marL="685800" lvl="1" indent="-186879" algn="l" rtl="0">
              <a:lnSpc>
                <a:spcPct val="90000"/>
              </a:lnSpc>
              <a:spcBef>
                <a:spcPts val="500"/>
              </a:spcBef>
              <a:spcAft>
                <a:spcPts val="0"/>
              </a:spcAft>
              <a:buClr>
                <a:schemeClr val="dk1"/>
              </a:buClr>
              <a:buSzPct val="100000"/>
              <a:buChar char="•"/>
            </a:pPr>
            <a:r>
              <a:rPr lang="en-US" sz="2500" dirty="0">
                <a:solidFill>
                  <a:schemeClr val="dk1"/>
                </a:solidFill>
                <a:latin typeface="+mj-lt"/>
                <a:ea typeface="Calibri"/>
                <a:cs typeface="Calibri"/>
                <a:sym typeface="Calibri"/>
              </a:rPr>
              <a:t>Pros:</a:t>
            </a:r>
            <a:endParaRPr sz="2500" dirty="0">
              <a:solidFill>
                <a:schemeClr val="dk1"/>
              </a:solidFill>
              <a:latin typeface="+mj-lt"/>
              <a:ea typeface="Calibri"/>
              <a:cs typeface="Calibri"/>
              <a:sym typeface="Calibri"/>
            </a:endParaRPr>
          </a:p>
          <a:p>
            <a:pPr marL="1143000" lvl="2" indent="-198437" algn="l" rtl="0">
              <a:lnSpc>
                <a:spcPct val="90000"/>
              </a:lnSpc>
              <a:spcBef>
                <a:spcPts val="500"/>
              </a:spcBef>
              <a:spcAft>
                <a:spcPts val="0"/>
              </a:spcAft>
              <a:buClr>
                <a:schemeClr val="dk1"/>
              </a:buClr>
              <a:buSzPct val="100000"/>
              <a:buChar char="•"/>
            </a:pPr>
            <a:r>
              <a:rPr lang="en-US" sz="2200" dirty="0">
                <a:solidFill>
                  <a:schemeClr val="dk1"/>
                </a:solidFill>
                <a:latin typeface="+mj-lt"/>
                <a:ea typeface="Calibri"/>
                <a:cs typeface="Calibri"/>
                <a:sym typeface="Calibri"/>
              </a:rPr>
              <a:t>Better positioned to address multi-hop issues.</a:t>
            </a:r>
            <a:endParaRPr sz="2200" dirty="0">
              <a:solidFill>
                <a:schemeClr val="dk1"/>
              </a:solidFill>
              <a:latin typeface="+mj-lt"/>
              <a:ea typeface="Calibri"/>
              <a:cs typeface="Calibri"/>
              <a:sym typeface="Calibri"/>
            </a:endParaRPr>
          </a:p>
          <a:p>
            <a:pPr marL="1143000" lvl="2" indent="-198437" algn="l" rtl="0">
              <a:lnSpc>
                <a:spcPct val="90000"/>
              </a:lnSpc>
              <a:spcBef>
                <a:spcPts val="500"/>
              </a:spcBef>
              <a:spcAft>
                <a:spcPts val="0"/>
              </a:spcAft>
              <a:buClr>
                <a:schemeClr val="dk1"/>
              </a:buClr>
              <a:buSzPct val="100000"/>
              <a:buChar char="•"/>
            </a:pPr>
            <a:r>
              <a:rPr lang="en-US" sz="2200" dirty="0">
                <a:solidFill>
                  <a:schemeClr val="dk1"/>
                </a:solidFill>
                <a:latin typeface="+mj-lt"/>
                <a:ea typeface="Calibri"/>
                <a:cs typeface="Calibri"/>
                <a:sym typeface="Calibri"/>
              </a:rPr>
              <a:t>Geographic diversity.</a:t>
            </a:r>
            <a:endParaRPr sz="2200" dirty="0">
              <a:solidFill>
                <a:schemeClr val="dk1"/>
              </a:solidFill>
              <a:latin typeface="+mj-lt"/>
              <a:ea typeface="Calibri"/>
              <a:cs typeface="Calibri"/>
              <a:sym typeface="Calibri"/>
            </a:endParaRPr>
          </a:p>
          <a:p>
            <a:pPr marL="1143000" lvl="2" indent="-198437" algn="l" rtl="0">
              <a:lnSpc>
                <a:spcPct val="90000"/>
              </a:lnSpc>
              <a:spcBef>
                <a:spcPts val="500"/>
              </a:spcBef>
              <a:spcAft>
                <a:spcPts val="0"/>
              </a:spcAft>
              <a:buClr>
                <a:schemeClr val="dk1"/>
              </a:buClr>
              <a:buSzPct val="100000"/>
              <a:buChar char="•"/>
            </a:pPr>
            <a:r>
              <a:rPr lang="en-US" sz="2200" dirty="0">
                <a:solidFill>
                  <a:schemeClr val="dk1"/>
                </a:solidFill>
                <a:latin typeface="+mj-lt"/>
                <a:ea typeface="Calibri"/>
                <a:cs typeface="Calibri"/>
                <a:sym typeface="Calibri"/>
              </a:rPr>
              <a:t>Peering diversity.</a:t>
            </a:r>
            <a:endParaRPr sz="2200" dirty="0">
              <a:solidFill>
                <a:schemeClr val="dk1"/>
              </a:solidFill>
              <a:latin typeface="+mj-lt"/>
              <a:ea typeface="Calibri"/>
              <a:cs typeface="Calibri"/>
              <a:sym typeface="Calibri"/>
            </a:endParaRPr>
          </a:p>
          <a:p>
            <a:pPr marL="1143000" lvl="2" indent="-198437" algn="l" rtl="0">
              <a:lnSpc>
                <a:spcPct val="90000"/>
              </a:lnSpc>
              <a:spcBef>
                <a:spcPts val="500"/>
              </a:spcBef>
              <a:spcAft>
                <a:spcPts val="0"/>
              </a:spcAft>
              <a:buClr>
                <a:schemeClr val="dk1"/>
              </a:buClr>
              <a:buSzPct val="100000"/>
              <a:buChar char="•"/>
            </a:pPr>
            <a:r>
              <a:rPr lang="en-US" sz="2200" dirty="0">
                <a:solidFill>
                  <a:schemeClr val="dk1"/>
                </a:solidFill>
                <a:latin typeface="+mj-lt"/>
                <a:ea typeface="Calibri"/>
                <a:cs typeface="Calibri"/>
                <a:sym typeface="Calibri"/>
              </a:rPr>
              <a:t>Scalable.</a:t>
            </a:r>
            <a:endParaRPr sz="2200" dirty="0">
              <a:solidFill>
                <a:schemeClr val="dk1"/>
              </a:solidFill>
              <a:latin typeface="+mj-lt"/>
              <a:ea typeface="Calibri"/>
              <a:cs typeface="Calibri"/>
              <a:sym typeface="Calibri"/>
            </a:endParaRPr>
          </a:p>
          <a:p>
            <a:pPr marL="685800" lvl="1" indent="-186879" algn="l" rtl="0">
              <a:lnSpc>
                <a:spcPct val="90000"/>
              </a:lnSpc>
              <a:spcBef>
                <a:spcPts val="500"/>
              </a:spcBef>
              <a:spcAft>
                <a:spcPts val="0"/>
              </a:spcAft>
              <a:buClr>
                <a:schemeClr val="dk1"/>
              </a:buClr>
              <a:buSzPct val="100000"/>
              <a:buChar char="•"/>
            </a:pPr>
            <a:r>
              <a:rPr lang="en-US" sz="2500" dirty="0">
                <a:solidFill>
                  <a:schemeClr val="dk1"/>
                </a:solidFill>
                <a:latin typeface="+mj-lt"/>
                <a:ea typeface="Calibri"/>
                <a:cs typeface="Calibri"/>
                <a:sym typeface="Calibri"/>
              </a:rPr>
              <a:t>Cons:</a:t>
            </a:r>
            <a:endParaRPr sz="2500" dirty="0">
              <a:solidFill>
                <a:schemeClr val="dk1"/>
              </a:solidFill>
              <a:latin typeface="+mj-lt"/>
              <a:ea typeface="Calibri"/>
              <a:cs typeface="Calibri"/>
              <a:sym typeface="Calibri"/>
            </a:endParaRPr>
          </a:p>
          <a:p>
            <a:pPr marL="1143000" lvl="2" indent="-198437" algn="l" rtl="0">
              <a:lnSpc>
                <a:spcPct val="90000"/>
              </a:lnSpc>
              <a:spcBef>
                <a:spcPts val="500"/>
              </a:spcBef>
              <a:spcAft>
                <a:spcPts val="0"/>
              </a:spcAft>
              <a:buClr>
                <a:schemeClr val="dk1"/>
              </a:buClr>
              <a:buSzPct val="100000"/>
              <a:buChar char="•"/>
            </a:pPr>
            <a:r>
              <a:rPr lang="en-US" sz="2200" dirty="0">
                <a:solidFill>
                  <a:schemeClr val="dk1"/>
                </a:solidFill>
                <a:latin typeface="+mj-lt"/>
                <a:ea typeface="Calibri"/>
                <a:cs typeface="Calibri"/>
                <a:sym typeface="Calibri"/>
              </a:rPr>
              <a:t>More infrastructure to manage.</a:t>
            </a:r>
            <a:endParaRPr sz="2200" dirty="0">
              <a:solidFill>
                <a:schemeClr val="dk1"/>
              </a:solidFill>
              <a:latin typeface="+mj-lt"/>
              <a:ea typeface="Calibri"/>
              <a:cs typeface="Calibri"/>
              <a:sym typeface="Calibri"/>
            </a:endParaRPr>
          </a:p>
          <a:p>
            <a:pPr marL="0" lvl="0" indent="0" algn="l" rtl="0">
              <a:lnSpc>
                <a:spcPct val="110000"/>
              </a:lnSpc>
              <a:spcBef>
                <a:spcPts val="0"/>
              </a:spcBef>
              <a:spcAft>
                <a:spcPts val="0"/>
              </a:spcAft>
              <a:buSzPct val="160000"/>
              <a:buNone/>
            </a:pPr>
            <a:endParaRPr dirty="0"/>
          </a:p>
        </p:txBody>
      </p:sp>
      <p:sp>
        <p:nvSpPr>
          <p:cNvPr id="427" name="Google Shape;427;g22de6155fc6_0_92"/>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1400" dirty="0" err="1"/>
              <a:t>RouteViews</a:t>
            </a:r>
            <a:endParaRPr sz="1400" dirty="0"/>
          </a:p>
        </p:txBody>
      </p:sp>
      <p:pic>
        <p:nvPicPr>
          <p:cNvPr id="428" name="Google Shape;428;g22de6155fc6_0_92"/>
          <p:cNvPicPr preferRelativeResize="0"/>
          <p:nvPr/>
        </p:nvPicPr>
        <p:blipFill rotWithShape="1">
          <a:blip r:embed="rId3">
            <a:alphaModFix/>
          </a:blip>
          <a:srcRect/>
          <a:stretch/>
        </p:blipFill>
        <p:spPr>
          <a:xfrm>
            <a:off x="8211238" y="4781550"/>
            <a:ext cx="646326" cy="310011"/>
          </a:xfrm>
          <a:prstGeom prst="rect">
            <a:avLst/>
          </a:prstGeom>
          <a:noFill/>
          <a:ln>
            <a:noFill/>
          </a:ln>
        </p:spPr>
      </p:pic>
      <p:pic>
        <p:nvPicPr>
          <p:cNvPr id="429" name="Google Shape;429;g22de6155fc6_0_92" descr="UO-Logo-presos.png"/>
          <p:cNvPicPr preferRelativeResize="0"/>
          <p:nvPr/>
        </p:nvPicPr>
        <p:blipFill rotWithShape="1">
          <a:blip r:embed="rId4">
            <a:alphaModFix/>
          </a:blip>
          <a:srcRect/>
          <a:stretch/>
        </p:blipFill>
        <p:spPr>
          <a:xfrm>
            <a:off x="5767487" y="4786982"/>
            <a:ext cx="1611355" cy="2862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g22de6155fc6_0_26"/>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a:t>Collector Data</a:t>
            </a:r>
            <a:endParaRPr/>
          </a:p>
        </p:txBody>
      </p:sp>
      <p:sp>
        <p:nvSpPr>
          <p:cNvPr id="436" name="Google Shape;436;g22de6155fc6_0_26"/>
          <p:cNvSpPr txBox="1">
            <a:spLocks noGrp="1"/>
          </p:cNvSpPr>
          <p:nvPr>
            <p:ph type="body" idx="1"/>
          </p:nvPr>
        </p:nvSpPr>
        <p:spPr>
          <a:xfrm>
            <a:off x="533400" y="1428750"/>
            <a:ext cx="8234700" cy="1546200"/>
          </a:xfrm>
          <a:prstGeom prst="rect">
            <a:avLst/>
          </a:prstGeom>
          <a:noFill/>
          <a:ln>
            <a:noFill/>
          </a:ln>
        </p:spPr>
        <p:txBody>
          <a:bodyPr spcFirstLastPara="1" wrap="square" lIns="91425" tIns="45700" rIns="91425" bIns="45700" anchor="t" anchorCtr="0">
            <a:normAutofit/>
          </a:bodyPr>
          <a:lstStyle/>
          <a:p>
            <a:pPr marL="457200" lvl="0" indent="-317500" algn="l" rtl="0">
              <a:lnSpc>
                <a:spcPct val="100000"/>
              </a:lnSpc>
              <a:spcBef>
                <a:spcPts val="0"/>
              </a:spcBef>
              <a:spcAft>
                <a:spcPts val="0"/>
              </a:spcAft>
              <a:buClr>
                <a:schemeClr val="accent5"/>
              </a:buClr>
              <a:buSzPts val="1400"/>
              <a:buChar char="●"/>
            </a:pPr>
            <a:r>
              <a:rPr lang="en-US" sz="1400" u="sng" dirty="0">
                <a:solidFill>
                  <a:schemeClr val="accent5"/>
                </a:solidFill>
                <a:hlinkClick r:id="rId3">
                  <a:extLst>
                    <a:ext uri="{A12FA001-AC4F-418D-AE19-62706E023703}">
                      <ahyp:hlinkClr xmlns:ahyp="http://schemas.microsoft.com/office/drawing/2018/hyperlinkcolor" val="tx"/>
                    </a:ext>
                  </a:extLst>
                </a:hlinkClick>
              </a:rPr>
              <a:t>https://tools.ietf.org/html/rfc6396</a:t>
            </a:r>
            <a:endParaRPr sz="1400" dirty="0">
              <a:solidFill>
                <a:schemeClr val="accent5"/>
              </a:solidFill>
            </a:endParaRPr>
          </a:p>
          <a:p>
            <a:pPr marL="457200" lvl="0" indent="-317500" algn="l" rtl="0">
              <a:lnSpc>
                <a:spcPct val="100000"/>
              </a:lnSpc>
              <a:spcBef>
                <a:spcPts val="0"/>
              </a:spcBef>
              <a:spcAft>
                <a:spcPts val="0"/>
              </a:spcAft>
              <a:buClr>
                <a:schemeClr val="dk1"/>
              </a:buClr>
              <a:buSzPts val="1400"/>
              <a:buChar char="●"/>
            </a:pPr>
            <a:r>
              <a:rPr lang="en-US" sz="1400" dirty="0">
                <a:solidFill>
                  <a:schemeClr val="dk1"/>
                </a:solidFill>
              </a:rPr>
              <a:t>MRT provides a standard for parsing or dumping routing information to a binary file.</a:t>
            </a:r>
            <a:endParaRPr sz="1400"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sz="1400" dirty="0" err="1">
                <a:solidFill>
                  <a:schemeClr val="dk1"/>
                </a:solidFill>
              </a:rPr>
              <a:t>RouteViews</a:t>
            </a:r>
            <a:r>
              <a:rPr lang="en-US" sz="1400" dirty="0">
                <a:solidFill>
                  <a:schemeClr val="dk1"/>
                </a:solidFill>
              </a:rPr>
              <a:t> Dumps consist of BGP RIBs and UPDATES</a:t>
            </a:r>
            <a:endParaRPr sz="1400" dirty="0">
              <a:solidFill>
                <a:schemeClr val="dk1"/>
              </a:solidFill>
            </a:endParaRPr>
          </a:p>
          <a:p>
            <a:pPr marL="914400" lvl="1" indent="-317500" algn="l" rtl="0">
              <a:lnSpc>
                <a:spcPct val="100000"/>
              </a:lnSpc>
              <a:spcBef>
                <a:spcPts val="0"/>
              </a:spcBef>
              <a:spcAft>
                <a:spcPts val="0"/>
              </a:spcAft>
              <a:buClr>
                <a:schemeClr val="dk1"/>
              </a:buClr>
              <a:buSzPts val="1400"/>
              <a:buChar char="○"/>
            </a:pPr>
            <a:r>
              <a:rPr lang="en-US" sz="1400" dirty="0">
                <a:solidFill>
                  <a:schemeClr val="dk1"/>
                </a:solidFill>
              </a:rPr>
              <a:t>RIBs are </a:t>
            </a:r>
            <a:r>
              <a:rPr lang="en-US" dirty="0">
                <a:solidFill>
                  <a:schemeClr val="dk1"/>
                </a:solidFill>
              </a:rPr>
              <a:t>archived </a:t>
            </a:r>
            <a:r>
              <a:rPr lang="en-US" sz="1400" dirty="0">
                <a:solidFill>
                  <a:schemeClr val="dk1"/>
                </a:solidFill>
              </a:rPr>
              <a:t>every 2 hours</a:t>
            </a:r>
            <a:endParaRPr sz="1400" dirty="0">
              <a:solidFill>
                <a:schemeClr val="dk1"/>
              </a:solidFill>
            </a:endParaRPr>
          </a:p>
          <a:p>
            <a:pPr marL="914400" lvl="1" indent="-317500" algn="l" rtl="0">
              <a:lnSpc>
                <a:spcPct val="100000"/>
              </a:lnSpc>
              <a:spcBef>
                <a:spcPts val="0"/>
              </a:spcBef>
              <a:spcAft>
                <a:spcPts val="0"/>
              </a:spcAft>
              <a:buClr>
                <a:schemeClr val="dk1"/>
              </a:buClr>
              <a:buSzPts val="1400"/>
              <a:buChar char="○"/>
            </a:pPr>
            <a:r>
              <a:rPr lang="en-US" sz="1400" dirty="0">
                <a:solidFill>
                  <a:schemeClr val="dk1"/>
                </a:solidFill>
              </a:rPr>
              <a:t>UPDATEs are </a:t>
            </a:r>
            <a:r>
              <a:rPr lang="en-US" dirty="0">
                <a:solidFill>
                  <a:schemeClr val="dk1"/>
                </a:solidFill>
              </a:rPr>
              <a:t>archived </a:t>
            </a:r>
            <a:r>
              <a:rPr lang="en-US" sz="1400" dirty="0">
                <a:solidFill>
                  <a:schemeClr val="dk1"/>
                </a:solidFill>
              </a:rPr>
              <a:t>every 15 minutes</a:t>
            </a:r>
            <a:endParaRPr dirty="0">
              <a:solidFill>
                <a:schemeClr val="dk1"/>
              </a:solidFill>
            </a:endParaRPr>
          </a:p>
          <a:p>
            <a:pPr marL="0" lvl="0" indent="0" algn="l" rtl="0">
              <a:lnSpc>
                <a:spcPct val="110000"/>
              </a:lnSpc>
              <a:spcBef>
                <a:spcPts val="1600"/>
              </a:spcBef>
              <a:spcAft>
                <a:spcPts val="0"/>
              </a:spcAft>
              <a:buSzPts val="1100"/>
              <a:buNone/>
            </a:pPr>
            <a:endParaRPr dirty="0"/>
          </a:p>
        </p:txBody>
      </p:sp>
      <p:sp>
        <p:nvSpPr>
          <p:cNvPr id="437" name="Google Shape;437;g22de6155fc6_0_26"/>
          <p:cNvSpPr txBox="1">
            <a:spLocks noGrp="1"/>
          </p:cNvSpPr>
          <p:nvPr>
            <p:ph type="body" idx="2"/>
          </p:nvPr>
        </p:nvSpPr>
        <p:spPr>
          <a:xfrm>
            <a:off x="533400" y="1047750"/>
            <a:ext cx="50607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b="1" dirty="0">
                <a:solidFill>
                  <a:schemeClr val="bg1"/>
                </a:solidFill>
                <a:ea typeface="Verdana" panose="020B0604030504040204" pitchFamily="34" charset="0"/>
                <a:cs typeface="Verdana" panose="020B0604030504040204" pitchFamily="34" charset="0"/>
                <a:sym typeface="Arial"/>
              </a:rPr>
              <a:t>Multi-Threaded Routing Toolkit (MRT)</a:t>
            </a:r>
            <a:endParaRPr b="1" dirty="0">
              <a:solidFill>
                <a:schemeClr val="bg1"/>
              </a:solidFill>
              <a:ea typeface="Verdana" panose="020B0604030504040204" pitchFamily="34" charset="0"/>
              <a:cs typeface="Verdana" panose="020B0604030504040204" pitchFamily="34" charset="0"/>
            </a:endParaRPr>
          </a:p>
        </p:txBody>
      </p:sp>
      <p:sp>
        <p:nvSpPr>
          <p:cNvPr id="438" name="Google Shape;438;g22de6155fc6_0_26"/>
          <p:cNvSpPr txBox="1">
            <a:spLocks noGrp="1"/>
          </p:cNvSpPr>
          <p:nvPr>
            <p:ph type="body" idx="2"/>
          </p:nvPr>
        </p:nvSpPr>
        <p:spPr>
          <a:xfrm>
            <a:off x="533400" y="2614350"/>
            <a:ext cx="50607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b="1" dirty="0">
                <a:solidFill>
                  <a:schemeClr val="bg1"/>
                </a:solidFill>
                <a:ea typeface="Verdana" panose="020B0604030504040204" pitchFamily="34" charset="0"/>
                <a:cs typeface="Verdana" panose="020B0604030504040204" pitchFamily="34" charset="0"/>
                <a:sym typeface="Arial"/>
              </a:rPr>
              <a:t>Data Access</a:t>
            </a:r>
            <a:endParaRPr b="1" dirty="0">
              <a:solidFill>
                <a:schemeClr val="bg1"/>
              </a:solidFill>
              <a:ea typeface="Verdana" panose="020B0604030504040204" pitchFamily="34" charset="0"/>
              <a:cs typeface="Verdana" panose="020B0604030504040204" pitchFamily="34" charset="0"/>
            </a:endParaRPr>
          </a:p>
        </p:txBody>
      </p:sp>
      <p:sp>
        <p:nvSpPr>
          <p:cNvPr id="439" name="Google Shape;439;g22de6155fc6_0_26"/>
          <p:cNvSpPr txBox="1">
            <a:spLocks noGrp="1"/>
          </p:cNvSpPr>
          <p:nvPr>
            <p:ph type="body" idx="1"/>
          </p:nvPr>
        </p:nvSpPr>
        <p:spPr>
          <a:xfrm>
            <a:off x="533400" y="2924689"/>
            <a:ext cx="8234700" cy="762300"/>
          </a:xfrm>
          <a:prstGeom prst="rect">
            <a:avLst/>
          </a:prstGeom>
          <a:noFill/>
          <a:ln>
            <a:noFill/>
          </a:ln>
        </p:spPr>
        <p:txBody>
          <a:bodyPr spcFirstLastPara="1" wrap="square" lIns="91425" tIns="45700" rIns="91425" bIns="45700" anchor="t" anchorCtr="0">
            <a:normAutofit/>
          </a:bodyPr>
          <a:lstStyle/>
          <a:p>
            <a:pPr marL="457200" lvl="0" indent="-317500" algn="l" rtl="0">
              <a:lnSpc>
                <a:spcPct val="100000"/>
              </a:lnSpc>
              <a:spcBef>
                <a:spcPts val="0"/>
              </a:spcBef>
              <a:spcAft>
                <a:spcPts val="0"/>
              </a:spcAft>
              <a:buSzPts val="1400"/>
              <a:buChar char="●"/>
            </a:pPr>
            <a:r>
              <a:rPr lang="en-US" sz="1400" dirty="0">
                <a:solidFill>
                  <a:schemeClr val="dk1"/>
                </a:solidFill>
              </a:rPr>
              <a:t>MRT files are </a:t>
            </a:r>
            <a:r>
              <a:rPr lang="en-US" sz="1400" dirty="0" err="1">
                <a:solidFill>
                  <a:schemeClr val="dk1"/>
                </a:solidFill>
              </a:rPr>
              <a:t>bzipped</a:t>
            </a:r>
            <a:r>
              <a:rPr lang="en-US" sz="1400" dirty="0">
                <a:solidFill>
                  <a:schemeClr val="dk1"/>
                </a:solidFill>
              </a:rPr>
              <a:t> and </a:t>
            </a:r>
            <a:r>
              <a:rPr lang="en-US" sz="1400" dirty="0" err="1">
                <a:solidFill>
                  <a:schemeClr val="dk1"/>
                </a:solidFill>
              </a:rPr>
              <a:t>rsynced</a:t>
            </a:r>
            <a:r>
              <a:rPr lang="en-US" sz="1400" dirty="0">
                <a:solidFill>
                  <a:schemeClr val="dk1"/>
                </a:solidFill>
              </a:rPr>
              <a:t> back to </a:t>
            </a:r>
            <a:r>
              <a:rPr lang="en-US" sz="1400" u="sng" dirty="0">
                <a:solidFill>
                  <a:srgbClr val="0097A7"/>
                </a:solidFill>
                <a:hlinkClick r:id="rId4">
                  <a:extLst>
                    <a:ext uri="{A12FA001-AC4F-418D-AE19-62706E023703}">
                      <ahyp:hlinkClr xmlns:ahyp="http://schemas.microsoft.com/office/drawing/2018/hyperlinkcolor" val="tx"/>
                    </a:ext>
                  </a:extLst>
                </a:hlinkClick>
              </a:rPr>
              <a:t>http://archive.routeviews.org/</a:t>
            </a:r>
            <a:r>
              <a:rPr lang="en-US" sz="1400" dirty="0">
                <a:solidFill>
                  <a:srgbClr val="595959"/>
                </a:solidFill>
              </a:rPr>
              <a:t> </a:t>
            </a:r>
            <a:r>
              <a:rPr lang="en-US" sz="1400" dirty="0">
                <a:solidFill>
                  <a:schemeClr val="dk1"/>
                </a:solidFill>
              </a:rPr>
              <a:t>on above schedule</a:t>
            </a:r>
            <a:endParaRPr sz="1400"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sz="1400" dirty="0">
                <a:solidFill>
                  <a:schemeClr val="dk1"/>
                </a:solidFill>
              </a:rPr>
              <a:t>They can be accessed via http, ftp and </a:t>
            </a:r>
            <a:r>
              <a:rPr lang="en-US" sz="1400" dirty="0" err="1">
                <a:solidFill>
                  <a:schemeClr val="dk1"/>
                </a:solidFill>
              </a:rPr>
              <a:t>rsync</a:t>
            </a:r>
            <a:endParaRPr sz="1400"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sz="1400" dirty="0">
                <a:solidFill>
                  <a:schemeClr val="dk1"/>
                </a:solidFill>
              </a:rPr>
              <a:t>Map view tool is interactive</a:t>
            </a:r>
            <a:endParaRPr sz="1400" dirty="0">
              <a:solidFill>
                <a:schemeClr val="dk1"/>
              </a:solidFill>
            </a:endParaRPr>
          </a:p>
          <a:p>
            <a:pPr marL="0" lvl="0" indent="0" algn="l" rtl="0">
              <a:lnSpc>
                <a:spcPct val="110000"/>
              </a:lnSpc>
              <a:spcBef>
                <a:spcPts val="0"/>
              </a:spcBef>
              <a:spcAft>
                <a:spcPts val="0"/>
              </a:spcAft>
              <a:buSzPts val="1100"/>
              <a:buNone/>
            </a:pPr>
            <a:endParaRPr dirty="0">
              <a:solidFill>
                <a:schemeClr val="dk1"/>
              </a:solidFill>
            </a:endParaRPr>
          </a:p>
        </p:txBody>
      </p:sp>
      <p:sp>
        <p:nvSpPr>
          <p:cNvPr id="440" name="Google Shape;440;g22de6155fc6_0_26"/>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1400" dirty="0" err="1"/>
              <a:t>RouteViews</a:t>
            </a:r>
            <a:endParaRPr sz="1400" dirty="0"/>
          </a:p>
        </p:txBody>
      </p:sp>
      <p:pic>
        <p:nvPicPr>
          <p:cNvPr id="441" name="Google Shape;441;g22de6155fc6_0_26"/>
          <p:cNvPicPr preferRelativeResize="0"/>
          <p:nvPr/>
        </p:nvPicPr>
        <p:blipFill rotWithShape="1">
          <a:blip r:embed="rId5">
            <a:alphaModFix/>
          </a:blip>
          <a:srcRect/>
          <a:stretch/>
        </p:blipFill>
        <p:spPr>
          <a:xfrm>
            <a:off x="8211238" y="4781550"/>
            <a:ext cx="646326" cy="310011"/>
          </a:xfrm>
          <a:prstGeom prst="rect">
            <a:avLst/>
          </a:prstGeom>
          <a:noFill/>
          <a:ln>
            <a:noFill/>
          </a:ln>
        </p:spPr>
      </p:pic>
      <p:pic>
        <p:nvPicPr>
          <p:cNvPr id="442" name="Google Shape;442;g22de6155fc6_0_26" descr="UO-Logo-presos.png"/>
          <p:cNvPicPr preferRelativeResize="0"/>
          <p:nvPr/>
        </p:nvPicPr>
        <p:blipFill rotWithShape="1">
          <a:blip r:embed="rId6">
            <a:alphaModFix/>
          </a:blip>
          <a:srcRect/>
          <a:stretch/>
        </p:blipFill>
        <p:spPr>
          <a:xfrm>
            <a:off x="5767487" y="4786982"/>
            <a:ext cx="1611355" cy="286251"/>
          </a:xfrm>
          <a:prstGeom prst="rect">
            <a:avLst/>
          </a:prstGeom>
          <a:noFill/>
          <a:ln>
            <a:noFill/>
          </a:ln>
        </p:spPr>
      </p:pic>
      <p:sp>
        <p:nvSpPr>
          <p:cNvPr id="443" name="Google Shape;443;g22de6155fc6_0_26"/>
          <p:cNvSpPr txBox="1"/>
          <p:nvPr/>
        </p:nvSpPr>
        <p:spPr>
          <a:xfrm>
            <a:off x="533400" y="3911113"/>
            <a:ext cx="5547900" cy="658612"/>
          </a:xfrm>
          <a:prstGeom prst="rect">
            <a:avLst/>
          </a:prstGeom>
          <a:noFill/>
          <a:ln>
            <a:noFill/>
          </a:ln>
        </p:spPr>
        <p:txBody>
          <a:bodyPr spcFirstLastPara="1" wrap="square" lIns="91425" tIns="91425" rIns="91425" bIns="91425" anchor="t" anchorCtr="0">
            <a:spAutoFit/>
          </a:bodyPr>
          <a:lstStyle/>
          <a:p>
            <a:pPr marL="457200" marR="0" lvl="0" indent="-317500" algn="l" rtl="0">
              <a:lnSpc>
                <a:spcPct val="110000"/>
              </a:lnSpc>
              <a:spcBef>
                <a:spcPts val="0"/>
              </a:spcBef>
              <a:spcAft>
                <a:spcPts val="0"/>
              </a:spcAft>
              <a:buClr>
                <a:srgbClr val="262626"/>
              </a:buClr>
              <a:buSzPts val="1400"/>
              <a:buFont typeface="Arial"/>
              <a:buChar char="●"/>
            </a:pPr>
            <a:r>
              <a:rPr lang="en-US" sz="1400" b="0" i="0" u="none" strike="noStrike" cap="none" dirty="0">
                <a:solidFill>
                  <a:srgbClr val="262626"/>
                </a:solidFill>
                <a:latin typeface="Arial"/>
                <a:ea typeface="Arial"/>
                <a:cs typeface="Arial"/>
                <a:sym typeface="Arial"/>
              </a:rPr>
              <a:t>New Model, in testing right now</a:t>
            </a:r>
            <a:endParaRPr sz="1400" b="0" i="0" u="none" strike="noStrike" cap="none" dirty="0">
              <a:solidFill>
                <a:srgbClr val="262626"/>
              </a:solidFill>
              <a:latin typeface="Arial"/>
              <a:ea typeface="Arial"/>
              <a:cs typeface="Arial"/>
              <a:sym typeface="Arial"/>
            </a:endParaRPr>
          </a:p>
          <a:p>
            <a:pPr marL="457200" marR="0" lvl="0" indent="-317500" algn="l" rtl="0">
              <a:lnSpc>
                <a:spcPct val="110000"/>
              </a:lnSpc>
              <a:spcBef>
                <a:spcPts val="0"/>
              </a:spcBef>
              <a:spcAft>
                <a:spcPts val="0"/>
              </a:spcAft>
              <a:buClr>
                <a:srgbClr val="262626"/>
              </a:buClr>
              <a:buSzPts val="1400"/>
              <a:buFont typeface="Arial"/>
              <a:buChar char="●"/>
            </a:pPr>
            <a:r>
              <a:rPr lang="en-US" sz="1400" b="0" i="0" u="none" strike="noStrike" cap="none" dirty="0">
                <a:solidFill>
                  <a:srgbClr val="262626"/>
                </a:solidFill>
                <a:latin typeface="Arial"/>
                <a:ea typeface="Arial"/>
                <a:cs typeface="Arial"/>
                <a:sym typeface="Arial"/>
              </a:rPr>
              <a:t>BMP upstream from collectors, not FROM peers</a:t>
            </a:r>
            <a:endParaRPr sz="1400" b="0" i="0" u="none" strike="noStrike" cap="none" dirty="0">
              <a:solidFill>
                <a:srgbClr val="000000"/>
              </a:solidFill>
              <a:latin typeface="Arial"/>
              <a:ea typeface="Arial"/>
              <a:cs typeface="Arial"/>
              <a:sym typeface="Arial"/>
            </a:endParaRPr>
          </a:p>
        </p:txBody>
      </p:sp>
      <p:sp>
        <p:nvSpPr>
          <p:cNvPr id="444" name="Google Shape;444;g22de6155fc6_0_26"/>
          <p:cNvSpPr txBox="1">
            <a:spLocks noGrp="1"/>
          </p:cNvSpPr>
          <p:nvPr>
            <p:ph type="body" idx="2"/>
          </p:nvPr>
        </p:nvSpPr>
        <p:spPr>
          <a:xfrm>
            <a:off x="533400" y="3682421"/>
            <a:ext cx="5342614"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b="1" dirty="0">
                <a:solidFill>
                  <a:schemeClr val="bg1"/>
                </a:solidFill>
                <a:ea typeface="Verdana" panose="020B0604030504040204" pitchFamily="34" charset="0"/>
                <a:cs typeface="Verdana" panose="020B0604030504040204" pitchFamily="34" charset="0"/>
                <a:sym typeface="Arial"/>
              </a:rPr>
              <a:t>Direct BGP Monitoring Protocol (BMP) Feed</a:t>
            </a:r>
            <a:endParaRPr b="1" dirty="0">
              <a:solidFill>
                <a:schemeClr val="bg1"/>
              </a:solidFill>
              <a:ea typeface="Verdana" panose="020B0604030504040204" pitchFamily="34" charset="0"/>
              <a:cs typeface="Verdana" panose="020B060403050404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g22de6155fc6_0_39"/>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a:t>Collector Data</a:t>
            </a:r>
            <a:endParaRPr/>
          </a:p>
        </p:txBody>
      </p:sp>
      <p:sp>
        <p:nvSpPr>
          <p:cNvPr id="453" name="Google Shape;453;g22de6155fc6_0_39"/>
          <p:cNvSpPr txBox="1"/>
          <p:nvPr/>
        </p:nvSpPr>
        <p:spPr>
          <a:xfrm>
            <a:off x="4614200" y="4348400"/>
            <a:ext cx="49050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sng" strike="noStrike" cap="none" dirty="0">
                <a:solidFill>
                  <a:schemeClr val="hlink"/>
                </a:solidFill>
                <a:latin typeface="Arial"/>
                <a:ea typeface="Arial"/>
                <a:cs typeface="Arial"/>
                <a:sym typeface="Arial"/>
              </a:rPr>
              <a:t>http://</a:t>
            </a:r>
            <a:r>
              <a:rPr lang="en-US" sz="1100" b="0" i="0" u="sng" strike="noStrike" cap="none" dirty="0" err="1">
                <a:solidFill>
                  <a:schemeClr val="hlink"/>
                </a:solidFill>
                <a:latin typeface="Arial"/>
                <a:ea typeface="Arial"/>
                <a:cs typeface="Arial"/>
                <a:sym typeface="Arial"/>
              </a:rPr>
              <a:t>archive.routeviews.org</a:t>
            </a:r>
            <a:r>
              <a:rPr lang="en-US" sz="1100" b="0" i="0" u="sng" strike="noStrike" cap="none" dirty="0">
                <a:solidFill>
                  <a:schemeClr val="hlink"/>
                </a:solidFill>
                <a:latin typeface="Arial"/>
                <a:ea typeface="Arial"/>
                <a:cs typeface="Arial"/>
                <a:sym typeface="Arial"/>
              </a:rPr>
              <a:t>/route-</a:t>
            </a:r>
            <a:r>
              <a:rPr lang="en-US" sz="1100" b="0" i="0" u="sng" strike="noStrike" cap="none" dirty="0" err="1">
                <a:solidFill>
                  <a:schemeClr val="hlink"/>
                </a:solidFill>
                <a:latin typeface="Arial"/>
                <a:ea typeface="Arial"/>
                <a:cs typeface="Arial"/>
                <a:sym typeface="Arial"/>
              </a:rPr>
              <a:t>views.phoix</a:t>
            </a:r>
            <a:r>
              <a:rPr lang="en-US" sz="1100" b="0" i="0" u="sng" strike="noStrike" cap="none" dirty="0">
                <a:solidFill>
                  <a:schemeClr val="hlink"/>
                </a:solidFill>
                <a:latin typeface="Arial"/>
                <a:ea typeface="Arial"/>
                <a:cs typeface="Arial"/>
                <a:sym typeface="Arial"/>
              </a:rPr>
              <a:t>/</a:t>
            </a:r>
            <a:r>
              <a:rPr lang="en-US" sz="1100" b="0" i="0" u="sng" strike="noStrike" cap="none" dirty="0" err="1">
                <a:solidFill>
                  <a:schemeClr val="hlink"/>
                </a:solidFill>
                <a:latin typeface="Arial"/>
                <a:ea typeface="Arial"/>
                <a:cs typeface="Arial"/>
                <a:sym typeface="Arial"/>
              </a:rPr>
              <a:t>bgpdata</a:t>
            </a:r>
            <a:r>
              <a:rPr lang="en-US" sz="1100" b="0" i="0" u="sng" strike="noStrike" cap="none" dirty="0">
                <a:solidFill>
                  <a:schemeClr val="hlink"/>
                </a:solidFill>
                <a:latin typeface="Arial"/>
                <a:ea typeface="Arial"/>
                <a:cs typeface="Arial"/>
                <a:sym typeface="Arial"/>
              </a:rPr>
              <a:t>/</a:t>
            </a:r>
            <a:endParaRPr sz="1100" b="0" i="0" u="none" strike="noStrike" cap="none" dirty="0">
              <a:solidFill>
                <a:srgbClr val="000000"/>
              </a:solidFill>
              <a:latin typeface="Arial"/>
              <a:ea typeface="Arial"/>
              <a:cs typeface="Arial"/>
              <a:sym typeface="Arial"/>
            </a:endParaRPr>
          </a:p>
        </p:txBody>
      </p:sp>
      <p:sp>
        <p:nvSpPr>
          <p:cNvPr id="454" name="Google Shape;454;g22de6155fc6_0_39"/>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1400" dirty="0" err="1"/>
              <a:t>RouteViews</a:t>
            </a:r>
            <a:endParaRPr sz="1400" dirty="0"/>
          </a:p>
        </p:txBody>
      </p:sp>
      <p:pic>
        <p:nvPicPr>
          <p:cNvPr id="455" name="Google Shape;455;g22de6155fc6_0_39"/>
          <p:cNvPicPr preferRelativeResize="0"/>
          <p:nvPr/>
        </p:nvPicPr>
        <p:blipFill rotWithShape="1">
          <a:blip r:embed="rId3">
            <a:alphaModFix/>
          </a:blip>
          <a:srcRect/>
          <a:stretch/>
        </p:blipFill>
        <p:spPr>
          <a:xfrm>
            <a:off x="8211238" y="4781550"/>
            <a:ext cx="646326" cy="310011"/>
          </a:xfrm>
          <a:prstGeom prst="rect">
            <a:avLst/>
          </a:prstGeom>
          <a:noFill/>
          <a:ln>
            <a:noFill/>
          </a:ln>
        </p:spPr>
      </p:pic>
      <p:pic>
        <p:nvPicPr>
          <p:cNvPr id="456" name="Google Shape;456;g22de6155fc6_0_39" descr="UO-Logo-presos.png"/>
          <p:cNvPicPr preferRelativeResize="0"/>
          <p:nvPr/>
        </p:nvPicPr>
        <p:blipFill rotWithShape="1">
          <a:blip r:embed="rId4">
            <a:alphaModFix/>
          </a:blip>
          <a:srcRect/>
          <a:stretch/>
        </p:blipFill>
        <p:spPr>
          <a:xfrm>
            <a:off x="5767487" y="4786982"/>
            <a:ext cx="1611355" cy="286251"/>
          </a:xfrm>
          <a:prstGeom prst="rect">
            <a:avLst/>
          </a:prstGeom>
          <a:noFill/>
          <a:ln>
            <a:noFill/>
          </a:ln>
        </p:spPr>
      </p:pic>
      <p:pic>
        <p:nvPicPr>
          <p:cNvPr id="3" name="Picture 2" descr="A screenshot of a map&#10;&#10;Description automatically generated">
            <a:extLst>
              <a:ext uri="{FF2B5EF4-FFF2-40B4-BE49-F238E27FC236}">
                <a16:creationId xmlns:a16="http://schemas.microsoft.com/office/drawing/2014/main" id="{681F845A-0ABB-3E64-286B-693D243523AC}"/>
              </a:ext>
            </a:extLst>
          </p:cNvPr>
          <p:cNvPicPr>
            <a:picLocks noChangeAspect="1"/>
          </p:cNvPicPr>
          <p:nvPr/>
        </p:nvPicPr>
        <p:blipFill>
          <a:blip r:embed="rId5"/>
          <a:stretch>
            <a:fillRect/>
          </a:stretch>
        </p:blipFill>
        <p:spPr>
          <a:xfrm>
            <a:off x="192649" y="908073"/>
            <a:ext cx="4315416" cy="3024750"/>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55CA4159-9ABC-88EB-F6B8-6B2C3F43A453}"/>
              </a:ext>
            </a:extLst>
          </p:cNvPr>
          <p:cNvPicPr>
            <a:picLocks noChangeAspect="1"/>
          </p:cNvPicPr>
          <p:nvPr/>
        </p:nvPicPr>
        <p:blipFill>
          <a:blip r:embed="rId6"/>
          <a:stretch>
            <a:fillRect/>
          </a:stretch>
        </p:blipFill>
        <p:spPr>
          <a:xfrm>
            <a:off x="4614200" y="1148249"/>
            <a:ext cx="4438760" cy="3208938"/>
          </a:xfrm>
          <a:prstGeom prst="rect">
            <a:avLst/>
          </a:prstGeom>
        </p:spPr>
      </p:pic>
    </p:spTree>
  </p:cSld>
  <p:clrMapOvr>
    <a:masterClrMapping/>
  </p:clrMapOvr>
</p:sld>
</file>

<file path=ppt/theme/theme1.xml><?xml version="1.0" encoding="utf-8"?>
<a:theme xmlns:a="http://schemas.openxmlformats.org/drawingml/2006/main" name="Office Theme">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9733</TotalTime>
  <Words>3175</Words>
  <Application>Microsoft Macintosh PowerPoint</Application>
  <PresentationFormat>On-screen Show (16:9)</PresentationFormat>
  <Paragraphs>488</Paragraphs>
  <Slides>37</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 Black</vt:lpstr>
      <vt:lpstr>Arial</vt:lpstr>
      <vt:lpstr>Noto Sans Symbols</vt:lpstr>
      <vt:lpstr>Calibri</vt:lpstr>
      <vt:lpstr>Bebas Neue</vt:lpstr>
      <vt:lpstr>Verdana</vt:lpstr>
      <vt:lpstr>Courier New</vt:lpstr>
      <vt:lpstr>Office Theme</vt:lpstr>
      <vt:lpstr>RouteViews BGP Global Monitoring Infrastructure and Services</vt:lpstr>
      <vt:lpstr>RouteViews</vt:lpstr>
      <vt:lpstr>Why RouteViews?</vt:lpstr>
      <vt:lpstr>RouteViews Collector Map</vt:lpstr>
      <vt:lpstr>COLLECTOR DEPLOYMENT</vt:lpstr>
      <vt:lpstr>Collectors</vt:lpstr>
      <vt:lpstr>Collector Deployment</vt:lpstr>
      <vt:lpstr>Collector Data</vt:lpstr>
      <vt:lpstr>Collector Data</vt:lpstr>
      <vt:lpstr>PEERING HowTo</vt:lpstr>
      <vt:lpstr>MRT Tools</vt:lpstr>
      <vt:lpstr>Route Collection: Global Community Cooperation</vt:lpstr>
      <vt:lpstr>RouteViews EU Collectors</vt:lpstr>
      <vt:lpstr>Use Cases</vt:lpstr>
      <vt:lpstr>Use Cases</vt:lpstr>
      <vt:lpstr>Use Cases</vt:lpstr>
      <vt:lpstr>Use Cases</vt:lpstr>
      <vt:lpstr>Use Cases</vt:lpstr>
      <vt:lpstr>BMP &amp; Open/GOBMP</vt:lpstr>
      <vt:lpstr>Apache Kafka</vt:lpstr>
      <vt:lpstr>Apache Kafka</vt:lpstr>
      <vt:lpstr>Use Cases</vt:lpstr>
      <vt:lpstr>Use Cases</vt:lpstr>
      <vt:lpstr>Use Cases</vt:lpstr>
      <vt:lpstr>Use Cases</vt:lpstr>
      <vt:lpstr>Use Cases</vt:lpstr>
      <vt:lpstr>Use Cases</vt:lpstr>
      <vt:lpstr>Use Cases</vt:lpstr>
      <vt:lpstr>Use Cases</vt:lpstr>
      <vt:lpstr>Use Cases</vt:lpstr>
      <vt:lpstr>Use Cases</vt:lpstr>
      <vt:lpstr>Use Cases</vt:lpstr>
      <vt:lpstr>Use Cases</vt:lpstr>
      <vt:lpstr>OTHER BITS..</vt:lpstr>
      <vt:lpstr>RouteViews Impact </vt:lpstr>
      <vt:lpstr>RouteViews Impact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ROUTEVIEWS Global BGP Collector for Operators and Research </dc:title>
  <dc:creator>SJ</dc:creator>
  <cp:lastModifiedBy>Hervey Allen</cp:lastModifiedBy>
  <cp:revision>31</cp:revision>
  <dcterms:created xsi:type="dcterms:W3CDTF">2011-12-26T17:46:32Z</dcterms:created>
  <dcterms:modified xsi:type="dcterms:W3CDTF">2023-09-10T08:28:10Z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0x010100C6D9F1DA2EFCC24085C21BA9F1D3DFBD</vt:lpwstr>
  </property>
</Properties>
</file>